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24"/>
  </p:notesMasterIdLst>
  <p:sldIdLst>
    <p:sldId id="256" r:id="rId2"/>
    <p:sldId id="259" r:id="rId3"/>
    <p:sldId id="270" r:id="rId4"/>
    <p:sldId id="263" r:id="rId5"/>
    <p:sldId id="262" r:id="rId6"/>
    <p:sldId id="268" r:id="rId7"/>
    <p:sldId id="264" r:id="rId8"/>
    <p:sldId id="267" r:id="rId9"/>
    <p:sldId id="271" r:id="rId10"/>
    <p:sldId id="276" r:id="rId11"/>
    <p:sldId id="274" r:id="rId12"/>
    <p:sldId id="266" r:id="rId13"/>
    <p:sldId id="275" r:id="rId14"/>
    <p:sldId id="286" r:id="rId15"/>
    <p:sldId id="273" r:id="rId16"/>
    <p:sldId id="265" r:id="rId17"/>
    <p:sldId id="280" r:id="rId18"/>
    <p:sldId id="285" r:id="rId19"/>
    <p:sldId id="282" r:id="rId20"/>
    <p:sldId id="279" r:id="rId21"/>
    <p:sldId id="284" r:id="rId22"/>
    <p:sldId id="283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2963" autoAdjust="0"/>
  </p:normalViewPr>
  <p:slideViewPr>
    <p:cSldViewPr>
      <p:cViewPr varScale="1">
        <p:scale>
          <a:sx n="53" d="100"/>
          <a:sy n="53" d="100"/>
        </p:scale>
        <p:origin x="22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E1292-60FF-0B4A-91E8-592C29DA67D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6331F0A4-6C5A-4C4B-A4F4-EAAAB236E968}">
      <dgm:prSet/>
      <dgm:spPr/>
      <dgm:t>
        <a:bodyPr/>
        <a:lstStyle/>
        <a:p>
          <a:pPr algn="ctr"/>
          <a:r>
            <a:rPr lang="fr-FR"/>
            <a:t>Agenda</a:t>
          </a:r>
          <a:br>
            <a:rPr lang="fr-FR"/>
          </a:br>
          <a:endParaRPr lang="fr-BE"/>
        </a:p>
      </dgm:t>
    </dgm:pt>
    <dgm:pt modelId="{D79E8448-7D2C-CC43-8F65-5D1B27044A65}" type="parTrans" cxnId="{117D721A-A2DF-B94A-9C29-ACDC0EF56A84}">
      <dgm:prSet/>
      <dgm:spPr/>
      <dgm:t>
        <a:bodyPr/>
        <a:lstStyle/>
        <a:p>
          <a:endParaRPr lang="fr-FR"/>
        </a:p>
      </dgm:t>
    </dgm:pt>
    <dgm:pt modelId="{3712B023-9A3E-6248-A24A-F51400E72EAC}" type="sibTrans" cxnId="{117D721A-A2DF-B94A-9C29-ACDC0EF56A84}">
      <dgm:prSet/>
      <dgm:spPr/>
      <dgm:t>
        <a:bodyPr/>
        <a:lstStyle/>
        <a:p>
          <a:endParaRPr lang="fr-FR"/>
        </a:p>
      </dgm:t>
    </dgm:pt>
    <dgm:pt modelId="{6AB7D3F2-8AB3-8149-AED3-A3ED372C267A}" type="pres">
      <dgm:prSet presAssocID="{06FE1292-60FF-0B4A-91E8-592C29DA67DD}" presName="linear" presStyleCnt="0">
        <dgm:presLayoutVars>
          <dgm:animLvl val="lvl"/>
          <dgm:resizeHandles val="exact"/>
        </dgm:presLayoutVars>
      </dgm:prSet>
      <dgm:spPr/>
    </dgm:pt>
    <dgm:pt modelId="{694F3921-773B-E44C-957D-EF05A4AF09FF}" type="pres">
      <dgm:prSet presAssocID="{6331F0A4-6C5A-4C4B-A4F4-EAAAB236E96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7D721A-A2DF-B94A-9C29-ACDC0EF56A84}" srcId="{06FE1292-60FF-0B4A-91E8-592C29DA67DD}" destId="{6331F0A4-6C5A-4C4B-A4F4-EAAAB236E968}" srcOrd="0" destOrd="0" parTransId="{D79E8448-7D2C-CC43-8F65-5D1B27044A65}" sibTransId="{3712B023-9A3E-6248-A24A-F51400E72EAC}"/>
    <dgm:cxn modelId="{9EE9C244-A2AC-CA4D-AAA6-A3903FE65AD2}" type="presOf" srcId="{06FE1292-60FF-0B4A-91E8-592C29DA67DD}" destId="{6AB7D3F2-8AB3-8149-AED3-A3ED372C267A}" srcOrd="0" destOrd="0" presId="urn:microsoft.com/office/officeart/2005/8/layout/vList2"/>
    <dgm:cxn modelId="{237A6588-FBD3-FC4F-8D5F-ECFB32C8A340}" type="presOf" srcId="{6331F0A4-6C5A-4C4B-A4F4-EAAAB236E968}" destId="{694F3921-773B-E44C-957D-EF05A4AF09FF}" srcOrd="0" destOrd="0" presId="urn:microsoft.com/office/officeart/2005/8/layout/vList2"/>
    <dgm:cxn modelId="{DC6ECC22-0364-DB44-8893-B8FF8875F6CD}" type="presParOf" srcId="{6AB7D3F2-8AB3-8149-AED3-A3ED372C267A}" destId="{694F3921-773B-E44C-957D-EF05A4AF09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D0088B-CE4B-574F-A4BC-3435BF759D0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227983-A31C-4F4E-AAA8-A2D7BBADC47A}">
      <dgm:prSet custT="1"/>
      <dgm:spPr/>
      <dgm:t>
        <a:bodyPr/>
        <a:lstStyle/>
        <a:p>
          <a:pPr algn="ctr"/>
          <a:r>
            <a:rPr lang="fr-FR" sz="6000" b="1"/>
            <a:t>Nouveautés</a:t>
          </a:r>
          <a:r>
            <a:rPr lang="fr-FR" sz="4600"/>
            <a:t> </a:t>
          </a:r>
          <a:endParaRPr lang="fr-BE" sz="4600" dirty="0"/>
        </a:p>
      </dgm:t>
    </dgm:pt>
    <dgm:pt modelId="{51A5A7CC-B4FF-D942-9139-5334B8141D2B}" type="parTrans" cxnId="{6A118AEE-E1AF-7F48-8DBA-43A3703888F7}">
      <dgm:prSet/>
      <dgm:spPr/>
      <dgm:t>
        <a:bodyPr/>
        <a:lstStyle/>
        <a:p>
          <a:endParaRPr lang="fr-FR"/>
        </a:p>
      </dgm:t>
    </dgm:pt>
    <dgm:pt modelId="{A195F2E6-DAE2-CA4E-A7B6-DEE6CD0B1F58}" type="sibTrans" cxnId="{6A118AEE-E1AF-7F48-8DBA-43A3703888F7}">
      <dgm:prSet/>
      <dgm:spPr/>
      <dgm:t>
        <a:bodyPr/>
        <a:lstStyle/>
        <a:p>
          <a:endParaRPr lang="fr-FR"/>
        </a:p>
      </dgm:t>
    </dgm:pt>
    <dgm:pt modelId="{5124C269-B656-8748-9CCB-68DF950BC89E}">
      <dgm:prSet/>
      <dgm:spPr/>
      <dgm:t>
        <a:bodyPr/>
        <a:lstStyle/>
        <a:p>
          <a:r>
            <a:rPr lang="fr-BE" dirty="0"/>
            <a:t>Page Seniors sur Albatros …sinon Site Internet Seniors</a:t>
          </a:r>
        </a:p>
      </dgm:t>
    </dgm:pt>
    <dgm:pt modelId="{C5D9F792-D94E-BF4F-867A-BAF97A15A57E}" type="parTrans" cxnId="{33F799A7-EF6C-E545-BCB1-7181FA5CE655}">
      <dgm:prSet/>
      <dgm:spPr/>
      <dgm:t>
        <a:bodyPr/>
        <a:lstStyle/>
        <a:p>
          <a:endParaRPr lang="fr-FR"/>
        </a:p>
      </dgm:t>
    </dgm:pt>
    <dgm:pt modelId="{2F67EC73-3A37-3449-9FB5-917717E2133E}" type="sibTrans" cxnId="{33F799A7-EF6C-E545-BCB1-7181FA5CE655}">
      <dgm:prSet/>
      <dgm:spPr/>
      <dgm:t>
        <a:bodyPr/>
        <a:lstStyle/>
        <a:p>
          <a:endParaRPr lang="fr-FR"/>
        </a:p>
      </dgm:t>
    </dgm:pt>
    <dgm:pt modelId="{9FFC721C-33BC-644C-ABE3-91DA932DB556}">
      <dgm:prSet/>
      <dgm:spPr/>
      <dgm:t>
        <a:bodyPr/>
        <a:lstStyle/>
        <a:p>
          <a:r>
            <a:rPr lang="fr-BE" dirty="0"/>
            <a:t>Tenue (Doudoune "Seniors de Falnuée")</a:t>
          </a:r>
        </a:p>
      </dgm:t>
    </dgm:pt>
    <dgm:pt modelId="{2EB88CB0-D233-2C48-ADB1-03D175A93C24}" type="parTrans" cxnId="{4E749D40-7104-F94C-BAC2-9C475F38DE78}">
      <dgm:prSet/>
      <dgm:spPr/>
      <dgm:t>
        <a:bodyPr/>
        <a:lstStyle/>
        <a:p>
          <a:endParaRPr lang="fr-FR"/>
        </a:p>
      </dgm:t>
    </dgm:pt>
    <dgm:pt modelId="{16894116-DE3E-CE4F-B6BA-0A11C9EB7B41}" type="sibTrans" cxnId="{4E749D40-7104-F94C-BAC2-9C475F38DE78}">
      <dgm:prSet/>
      <dgm:spPr/>
      <dgm:t>
        <a:bodyPr/>
        <a:lstStyle/>
        <a:p>
          <a:endParaRPr lang="fr-FR"/>
        </a:p>
      </dgm:t>
    </dgm:pt>
    <dgm:pt modelId="{53EC4E77-3CEF-B147-887E-565BE42E94A1}">
      <dgm:prSet/>
      <dgm:spPr/>
      <dgm:t>
        <a:bodyPr/>
        <a:lstStyle/>
        <a:p>
          <a:r>
            <a:rPr lang="fr-BE" dirty="0"/>
            <a:t>Doubles compétitions : 18/9 trous</a:t>
          </a:r>
        </a:p>
      </dgm:t>
    </dgm:pt>
    <dgm:pt modelId="{4A1753C8-D1B4-9545-B07F-973DA9EC90FF}" type="parTrans" cxnId="{3D6901AC-0D3B-7D47-AAB2-B914C1B9A433}">
      <dgm:prSet/>
      <dgm:spPr/>
      <dgm:t>
        <a:bodyPr/>
        <a:lstStyle/>
        <a:p>
          <a:endParaRPr lang="fr-FR"/>
        </a:p>
      </dgm:t>
    </dgm:pt>
    <dgm:pt modelId="{C0D0C83D-08E5-9C41-A287-7323C182EDC3}" type="sibTrans" cxnId="{3D6901AC-0D3B-7D47-AAB2-B914C1B9A433}">
      <dgm:prSet/>
      <dgm:spPr/>
      <dgm:t>
        <a:bodyPr/>
        <a:lstStyle/>
        <a:p>
          <a:endParaRPr lang="fr-FR"/>
        </a:p>
      </dgm:t>
    </dgm:pt>
    <dgm:pt modelId="{ECD7A1AB-113C-F640-9BA7-8177D556FFC5}">
      <dgm:prSet/>
      <dgm:spPr/>
      <dgm:t>
        <a:bodyPr/>
        <a:lstStyle/>
        <a:p>
          <a:r>
            <a:rPr lang="fr-BE" dirty="0"/>
            <a:t>1 chargé organisation des repas à Falnuée : Evelyne (objectifs…)</a:t>
          </a:r>
        </a:p>
      </dgm:t>
    </dgm:pt>
    <dgm:pt modelId="{15AB6E8D-4B50-2F4A-B3CF-0ADB1E9EDC18}" type="parTrans" cxnId="{D36D4302-9757-654C-AA87-DC810D65D0F3}">
      <dgm:prSet/>
      <dgm:spPr/>
      <dgm:t>
        <a:bodyPr/>
        <a:lstStyle/>
        <a:p>
          <a:endParaRPr lang="fr-FR"/>
        </a:p>
      </dgm:t>
    </dgm:pt>
    <dgm:pt modelId="{682B90E9-2640-B042-BC99-39B012AB89D4}" type="sibTrans" cxnId="{D36D4302-9757-654C-AA87-DC810D65D0F3}">
      <dgm:prSet/>
      <dgm:spPr/>
      <dgm:t>
        <a:bodyPr/>
        <a:lstStyle/>
        <a:p>
          <a:endParaRPr lang="fr-FR"/>
        </a:p>
      </dgm:t>
    </dgm:pt>
    <dgm:pt modelId="{266356E2-7407-D947-BFC2-EA8687D5B118}">
      <dgm:prSet custT="1"/>
      <dgm:spPr/>
      <dgm:t>
        <a:bodyPr/>
        <a:lstStyle/>
        <a:p>
          <a:pPr algn="ctr"/>
          <a:r>
            <a:rPr lang="fr-BE" sz="3600" b="1" dirty="0"/>
            <a:t>« Fin Hiver » (≄ ouverture saison)</a:t>
          </a:r>
        </a:p>
      </dgm:t>
    </dgm:pt>
    <dgm:pt modelId="{FCA4BBF6-204D-4D4E-A6DF-79BC4447CEFC}" type="parTrans" cxnId="{8ED920A7-BDDA-6344-A660-7A662E924311}">
      <dgm:prSet/>
      <dgm:spPr/>
      <dgm:t>
        <a:bodyPr/>
        <a:lstStyle/>
        <a:p>
          <a:endParaRPr lang="fr-FR"/>
        </a:p>
      </dgm:t>
    </dgm:pt>
    <dgm:pt modelId="{90B48417-6604-794B-BC8F-5214C868DF67}" type="sibTrans" cxnId="{8ED920A7-BDDA-6344-A660-7A662E924311}">
      <dgm:prSet/>
      <dgm:spPr/>
      <dgm:t>
        <a:bodyPr/>
        <a:lstStyle/>
        <a:p>
          <a:endParaRPr lang="fr-FR"/>
        </a:p>
      </dgm:t>
    </dgm:pt>
    <dgm:pt modelId="{311A35A3-2705-FA43-850B-98746063F7AB}">
      <dgm:prSet custT="1"/>
      <dgm:spPr/>
      <dgm:t>
        <a:bodyPr/>
        <a:lstStyle/>
        <a:p>
          <a:pPr algn="ctr"/>
          <a:r>
            <a:rPr lang="fr-BE" sz="3600" b="1" dirty="0"/>
            <a:t>Mérignies</a:t>
          </a:r>
        </a:p>
      </dgm:t>
    </dgm:pt>
    <dgm:pt modelId="{71B5E1A4-48A8-274F-9AF3-6FA34B631039}" type="parTrans" cxnId="{6E5B3EE0-CDCD-BF42-993C-5B3857FCDF44}">
      <dgm:prSet/>
      <dgm:spPr/>
      <dgm:t>
        <a:bodyPr/>
        <a:lstStyle/>
        <a:p>
          <a:endParaRPr lang="fr-FR"/>
        </a:p>
      </dgm:t>
    </dgm:pt>
    <dgm:pt modelId="{7DDC816A-4FDD-8E42-BF97-11828F73969F}" type="sibTrans" cxnId="{6E5B3EE0-CDCD-BF42-993C-5B3857FCDF44}">
      <dgm:prSet/>
      <dgm:spPr/>
      <dgm:t>
        <a:bodyPr/>
        <a:lstStyle/>
        <a:p>
          <a:endParaRPr lang="fr-FR"/>
        </a:p>
      </dgm:t>
    </dgm:pt>
    <dgm:pt modelId="{31A08FBA-622D-A946-9DEC-AE7F06732878}">
      <dgm:prSet custT="1"/>
      <dgm:spPr/>
      <dgm:t>
        <a:bodyPr/>
        <a:lstStyle/>
        <a:p>
          <a:pPr algn="ctr"/>
          <a:r>
            <a:rPr lang="fr-BE" sz="3600" b="1" dirty="0"/>
            <a:t>« Plats de rencontre »</a:t>
          </a:r>
        </a:p>
      </dgm:t>
    </dgm:pt>
    <dgm:pt modelId="{724EF339-6DD7-7942-84A7-A30ABB62486B}" type="parTrans" cxnId="{4F6F1A01-350F-DA46-A87E-94DC1DC1D5BE}">
      <dgm:prSet/>
      <dgm:spPr/>
      <dgm:t>
        <a:bodyPr/>
        <a:lstStyle/>
        <a:p>
          <a:endParaRPr lang="fr-FR"/>
        </a:p>
      </dgm:t>
    </dgm:pt>
    <dgm:pt modelId="{391896C2-C21F-474A-B512-FCEDF154BADE}" type="sibTrans" cxnId="{4F6F1A01-350F-DA46-A87E-94DC1DC1D5BE}">
      <dgm:prSet/>
      <dgm:spPr/>
      <dgm:t>
        <a:bodyPr/>
        <a:lstStyle/>
        <a:p>
          <a:endParaRPr lang="fr-FR"/>
        </a:p>
      </dgm:t>
    </dgm:pt>
    <dgm:pt modelId="{2C54634D-5E6B-8140-AB1E-F65CFB05C304}" type="pres">
      <dgm:prSet presAssocID="{BAD0088B-CE4B-574F-A4BC-3435BF759D07}" presName="linear" presStyleCnt="0">
        <dgm:presLayoutVars>
          <dgm:animLvl val="lvl"/>
          <dgm:resizeHandles val="exact"/>
        </dgm:presLayoutVars>
      </dgm:prSet>
      <dgm:spPr/>
    </dgm:pt>
    <dgm:pt modelId="{309D2B56-5ED9-854E-AE7C-3E8C0F5ED07F}" type="pres">
      <dgm:prSet presAssocID="{19227983-A31C-4F4E-AAA8-A2D7BBADC4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8428CF-4BD9-3444-B43D-1004F68409E7}" type="pres">
      <dgm:prSet presAssocID="{A195F2E6-DAE2-CA4E-A7B6-DEE6CD0B1F58}" presName="spacer" presStyleCnt="0"/>
      <dgm:spPr/>
    </dgm:pt>
    <dgm:pt modelId="{2B9C7AF6-291E-CA4F-A0A5-72315C1C23AA}" type="pres">
      <dgm:prSet presAssocID="{5124C269-B656-8748-9CCB-68DF950BC8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3F3A0A-A2A6-704E-A951-67222F6FC67E}" type="pres">
      <dgm:prSet presAssocID="{2F67EC73-3A37-3449-9FB5-917717E2133E}" presName="spacer" presStyleCnt="0"/>
      <dgm:spPr/>
    </dgm:pt>
    <dgm:pt modelId="{1EB9BD88-1C98-1940-9205-983BDB4C85D2}" type="pres">
      <dgm:prSet presAssocID="{9FFC721C-33BC-644C-ABE3-91DA932DB556}" presName="parentText" presStyleLbl="node1" presStyleIdx="2" presStyleCnt="5" custLinFactY="303132" custLinFactNeighborY="400000">
        <dgm:presLayoutVars>
          <dgm:chMax val="0"/>
          <dgm:bulletEnabled val="1"/>
        </dgm:presLayoutVars>
      </dgm:prSet>
      <dgm:spPr/>
    </dgm:pt>
    <dgm:pt modelId="{AD45A796-AD7A-5B4D-BE40-57A35861B4B3}" type="pres">
      <dgm:prSet presAssocID="{16894116-DE3E-CE4F-B6BA-0A11C9EB7B41}" presName="spacer" presStyleCnt="0"/>
      <dgm:spPr/>
    </dgm:pt>
    <dgm:pt modelId="{43AA64B7-433E-3145-9D7E-1367E9332F14}" type="pres">
      <dgm:prSet presAssocID="{53EC4E77-3CEF-B147-887E-565BE42E94A1}" presName="parentText" presStyleLbl="node1" presStyleIdx="3" presStyleCnt="5" custLinFactY="-100000" custLinFactNeighborY="-171218">
        <dgm:presLayoutVars>
          <dgm:chMax val="0"/>
          <dgm:bulletEnabled val="1"/>
        </dgm:presLayoutVars>
      </dgm:prSet>
      <dgm:spPr/>
    </dgm:pt>
    <dgm:pt modelId="{8BDAA86B-2E35-9641-9788-4262CE8B7466}" type="pres">
      <dgm:prSet presAssocID="{C0D0C83D-08E5-9C41-A287-7323C182EDC3}" presName="spacer" presStyleCnt="0"/>
      <dgm:spPr/>
    </dgm:pt>
    <dgm:pt modelId="{8D3F8FB7-4CBD-7D4A-92CD-E669605973E5}" type="pres">
      <dgm:prSet presAssocID="{ECD7A1AB-113C-F640-9BA7-8177D556FFC5}" presName="parentText" presStyleLbl="node1" presStyleIdx="4" presStyleCnt="5" custLinFactNeighborY="-93796">
        <dgm:presLayoutVars>
          <dgm:chMax val="0"/>
          <dgm:bulletEnabled val="1"/>
        </dgm:presLayoutVars>
      </dgm:prSet>
      <dgm:spPr/>
    </dgm:pt>
    <dgm:pt modelId="{4A03590E-5E1D-2143-B5B3-35B0A21E5941}" type="pres">
      <dgm:prSet presAssocID="{ECD7A1AB-113C-F640-9BA7-8177D556FFC5}" presName="childText" presStyleLbl="revTx" presStyleIdx="0" presStyleCnt="1" custLinFactY="-15822" custLinFactNeighborY="-100000">
        <dgm:presLayoutVars>
          <dgm:bulletEnabled val="1"/>
        </dgm:presLayoutVars>
      </dgm:prSet>
      <dgm:spPr/>
    </dgm:pt>
  </dgm:ptLst>
  <dgm:cxnLst>
    <dgm:cxn modelId="{4F6F1A01-350F-DA46-A87E-94DC1DC1D5BE}" srcId="{ECD7A1AB-113C-F640-9BA7-8177D556FFC5}" destId="{31A08FBA-622D-A946-9DEC-AE7F06732878}" srcOrd="2" destOrd="0" parTransId="{724EF339-6DD7-7942-84A7-A30ABB62486B}" sibTransId="{391896C2-C21F-474A-B512-FCEDF154BADE}"/>
    <dgm:cxn modelId="{D36D4302-9757-654C-AA87-DC810D65D0F3}" srcId="{BAD0088B-CE4B-574F-A4BC-3435BF759D07}" destId="{ECD7A1AB-113C-F640-9BA7-8177D556FFC5}" srcOrd="4" destOrd="0" parTransId="{15AB6E8D-4B50-2F4A-B3CF-0ADB1E9EDC18}" sibTransId="{682B90E9-2640-B042-BC99-39B012AB89D4}"/>
    <dgm:cxn modelId="{9A33A23B-E9C3-D94A-91B8-4F3B75A9C454}" type="presOf" srcId="{BAD0088B-CE4B-574F-A4BC-3435BF759D07}" destId="{2C54634D-5E6B-8140-AB1E-F65CFB05C304}" srcOrd="0" destOrd="0" presId="urn:microsoft.com/office/officeart/2005/8/layout/vList2"/>
    <dgm:cxn modelId="{1E2BD43C-8E9D-834E-AA6E-56DB526C8F59}" type="presOf" srcId="{31A08FBA-622D-A946-9DEC-AE7F06732878}" destId="{4A03590E-5E1D-2143-B5B3-35B0A21E5941}" srcOrd="0" destOrd="2" presId="urn:microsoft.com/office/officeart/2005/8/layout/vList2"/>
    <dgm:cxn modelId="{4E749D40-7104-F94C-BAC2-9C475F38DE78}" srcId="{BAD0088B-CE4B-574F-A4BC-3435BF759D07}" destId="{9FFC721C-33BC-644C-ABE3-91DA932DB556}" srcOrd="2" destOrd="0" parTransId="{2EB88CB0-D233-2C48-ADB1-03D175A93C24}" sibTransId="{16894116-DE3E-CE4F-B6BA-0A11C9EB7B41}"/>
    <dgm:cxn modelId="{1D98534A-98F2-FD43-B83C-6AFFBEA1197B}" type="presOf" srcId="{ECD7A1AB-113C-F640-9BA7-8177D556FFC5}" destId="{8D3F8FB7-4CBD-7D4A-92CD-E669605973E5}" srcOrd="0" destOrd="0" presId="urn:microsoft.com/office/officeart/2005/8/layout/vList2"/>
    <dgm:cxn modelId="{3EE44B57-4880-914C-8562-67E17A68CC86}" type="presOf" srcId="{311A35A3-2705-FA43-850B-98746063F7AB}" destId="{4A03590E-5E1D-2143-B5B3-35B0A21E5941}" srcOrd="0" destOrd="1" presId="urn:microsoft.com/office/officeart/2005/8/layout/vList2"/>
    <dgm:cxn modelId="{9041757B-F2DB-6340-B833-EDF79DBA05EC}" type="presOf" srcId="{9FFC721C-33BC-644C-ABE3-91DA932DB556}" destId="{1EB9BD88-1C98-1940-9205-983BDB4C85D2}" srcOrd="0" destOrd="0" presId="urn:microsoft.com/office/officeart/2005/8/layout/vList2"/>
    <dgm:cxn modelId="{0C07AE9B-1871-FB4C-996B-52399E4FCD7E}" type="presOf" srcId="{53EC4E77-3CEF-B147-887E-565BE42E94A1}" destId="{43AA64B7-433E-3145-9D7E-1367E9332F14}" srcOrd="0" destOrd="0" presId="urn:microsoft.com/office/officeart/2005/8/layout/vList2"/>
    <dgm:cxn modelId="{8ED920A7-BDDA-6344-A660-7A662E924311}" srcId="{ECD7A1AB-113C-F640-9BA7-8177D556FFC5}" destId="{266356E2-7407-D947-BFC2-EA8687D5B118}" srcOrd="0" destOrd="0" parTransId="{FCA4BBF6-204D-4D4E-A6DF-79BC4447CEFC}" sibTransId="{90B48417-6604-794B-BC8F-5214C868DF67}"/>
    <dgm:cxn modelId="{49DE7FA7-3EA1-4147-9D9C-76904449D45A}" type="presOf" srcId="{19227983-A31C-4F4E-AAA8-A2D7BBADC47A}" destId="{309D2B56-5ED9-854E-AE7C-3E8C0F5ED07F}" srcOrd="0" destOrd="0" presId="urn:microsoft.com/office/officeart/2005/8/layout/vList2"/>
    <dgm:cxn modelId="{33F799A7-EF6C-E545-BCB1-7181FA5CE655}" srcId="{BAD0088B-CE4B-574F-A4BC-3435BF759D07}" destId="{5124C269-B656-8748-9CCB-68DF950BC89E}" srcOrd="1" destOrd="0" parTransId="{C5D9F792-D94E-BF4F-867A-BAF97A15A57E}" sibTransId="{2F67EC73-3A37-3449-9FB5-917717E2133E}"/>
    <dgm:cxn modelId="{3D6901AC-0D3B-7D47-AAB2-B914C1B9A433}" srcId="{BAD0088B-CE4B-574F-A4BC-3435BF759D07}" destId="{53EC4E77-3CEF-B147-887E-565BE42E94A1}" srcOrd="3" destOrd="0" parTransId="{4A1753C8-D1B4-9545-B07F-973DA9EC90FF}" sibTransId="{C0D0C83D-08E5-9C41-A287-7323C182EDC3}"/>
    <dgm:cxn modelId="{AFACFBCC-B1CA-4647-A571-78CF5F047289}" type="presOf" srcId="{5124C269-B656-8748-9CCB-68DF950BC89E}" destId="{2B9C7AF6-291E-CA4F-A0A5-72315C1C23AA}" srcOrd="0" destOrd="0" presId="urn:microsoft.com/office/officeart/2005/8/layout/vList2"/>
    <dgm:cxn modelId="{6E5B3EE0-CDCD-BF42-993C-5B3857FCDF44}" srcId="{ECD7A1AB-113C-F640-9BA7-8177D556FFC5}" destId="{311A35A3-2705-FA43-850B-98746063F7AB}" srcOrd="1" destOrd="0" parTransId="{71B5E1A4-48A8-274F-9AF3-6FA34B631039}" sibTransId="{7DDC816A-4FDD-8E42-BF97-11828F73969F}"/>
    <dgm:cxn modelId="{6A118AEE-E1AF-7F48-8DBA-43A3703888F7}" srcId="{BAD0088B-CE4B-574F-A4BC-3435BF759D07}" destId="{19227983-A31C-4F4E-AAA8-A2D7BBADC47A}" srcOrd="0" destOrd="0" parTransId="{51A5A7CC-B4FF-D942-9139-5334B8141D2B}" sibTransId="{A195F2E6-DAE2-CA4E-A7B6-DEE6CD0B1F58}"/>
    <dgm:cxn modelId="{DD2148FB-410E-2C43-9856-FA75E233CF3D}" type="presOf" srcId="{266356E2-7407-D947-BFC2-EA8687D5B118}" destId="{4A03590E-5E1D-2143-B5B3-35B0A21E5941}" srcOrd="0" destOrd="0" presId="urn:microsoft.com/office/officeart/2005/8/layout/vList2"/>
    <dgm:cxn modelId="{91EC5979-7226-9442-A569-422AE3A52BDA}" type="presParOf" srcId="{2C54634D-5E6B-8140-AB1E-F65CFB05C304}" destId="{309D2B56-5ED9-854E-AE7C-3E8C0F5ED07F}" srcOrd="0" destOrd="0" presId="urn:microsoft.com/office/officeart/2005/8/layout/vList2"/>
    <dgm:cxn modelId="{5E5AB3AC-1073-9E49-B834-E1B04ECB847F}" type="presParOf" srcId="{2C54634D-5E6B-8140-AB1E-F65CFB05C304}" destId="{B88428CF-4BD9-3444-B43D-1004F68409E7}" srcOrd="1" destOrd="0" presId="urn:microsoft.com/office/officeart/2005/8/layout/vList2"/>
    <dgm:cxn modelId="{B3F58CAF-FDE1-1C42-94E8-DE16E406E533}" type="presParOf" srcId="{2C54634D-5E6B-8140-AB1E-F65CFB05C304}" destId="{2B9C7AF6-291E-CA4F-A0A5-72315C1C23AA}" srcOrd="2" destOrd="0" presId="urn:microsoft.com/office/officeart/2005/8/layout/vList2"/>
    <dgm:cxn modelId="{688B66DE-C86C-4946-A68E-59E22F55C298}" type="presParOf" srcId="{2C54634D-5E6B-8140-AB1E-F65CFB05C304}" destId="{ED3F3A0A-A2A6-704E-A951-67222F6FC67E}" srcOrd="3" destOrd="0" presId="urn:microsoft.com/office/officeart/2005/8/layout/vList2"/>
    <dgm:cxn modelId="{D033C6E0-E1ED-CC4C-AABD-8B6DB9409998}" type="presParOf" srcId="{2C54634D-5E6B-8140-AB1E-F65CFB05C304}" destId="{1EB9BD88-1C98-1940-9205-983BDB4C85D2}" srcOrd="4" destOrd="0" presId="urn:microsoft.com/office/officeart/2005/8/layout/vList2"/>
    <dgm:cxn modelId="{21172189-6C72-484A-92C2-E5BB843C65D2}" type="presParOf" srcId="{2C54634D-5E6B-8140-AB1E-F65CFB05C304}" destId="{AD45A796-AD7A-5B4D-BE40-57A35861B4B3}" srcOrd="5" destOrd="0" presId="urn:microsoft.com/office/officeart/2005/8/layout/vList2"/>
    <dgm:cxn modelId="{ABE26EA2-0716-2547-B939-313C47D71609}" type="presParOf" srcId="{2C54634D-5E6B-8140-AB1E-F65CFB05C304}" destId="{43AA64B7-433E-3145-9D7E-1367E9332F14}" srcOrd="6" destOrd="0" presId="urn:microsoft.com/office/officeart/2005/8/layout/vList2"/>
    <dgm:cxn modelId="{B6E89FBE-9255-F44E-B10E-E2F770CB0906}" type="presParOf" srcId="{2C54634D-5E6B-8140-AB1E-F65CFB05C304}" destId="{8BDAA86B-2E35-9641-9788-4262CE8B7466}" srcOrd="7" destOrd="0" presId="urn:microsoft.com/office/officeart/2005/8/layout/vList2"/>
    <dgm:cxn modelId="{FB746B7E-50D9-234B-B22B-26ED0DEB52FB}" type="presParOf" srcId="{2C54634D-5E6B-8140-AB1E-F65CFB05C304}" destId="{8D3F8FB7-4CBD-7D4A-92CD-E669605973E5}" srcOrd="8" destOrd="0" presId="urn:microsoft.com/office/officeart/2005/8/layout/vList2"/>
    <dgm:cxn modelId="{5B9F9E9A-3320-9745-9128-58D8548914AF}" type="presParOf" srcId="{2C54634D-5E6B-8140-AB1E-F65CFB05C304}" destId="{4A03590E-5E1D-2143-B5B3-35B0A21E5941}" srcOrd="9" destOrd="0" presId="urn:microsoft.com/office/officeart/2005/8/layout/vList2"/>
  </dgm:cxnLst>
  <dgm:bg>
    <a:solidFill>
      <a:schemeClr val="accent1">
        <a:hueOff val="0"/>
        <a:satOff val="0"/>
        <a:lumOff val="0"/>
      </a:schemeClr>
    </a:solidFill>
    <a:effectLst>
      <a:softEdge rad="575022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C12C37-1C8C-4E40-8CA8-ED1C2F6926E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8014F7B-882F-2E4A-A3F9-C970D3105805}">
      <dgm:prSet/>
      <dgm:spPr/>
      <dgm:t>
        <a:bodyPr/>
        <a:lstStyle/>
        <a:p>
          <a:pPr algn="ctr"/>
          <a:r>
            <a:rPr lang="fr-FR" dirty="0"/>
            <a:t>Sponsors</a:t>
          </a:r>
          <a:endParaRPr lang="fr-BE" dirty="0"/>
        </a:p>
      </dgm:t>
    </dgm:pt>
    <dgm:pt modelId="{7D71D730-4416-8341-827C-F019E30819DD}" type="parTrans" cxnId="{2DF057DD-F3FF-544A-B77D-DE1A960E60D7}">
      <dgm:prSet/>
      <dgm:spPr/>
      <dgm:t>
        <a:bodyPr/>
        <a:lstStyle/>
        <a:p>
          <a:endParaRPr lang="fr-FR"/>
        </a:p>
      </dgm:t>
    </dgm:pt>
    <dgm:pt modelId="{628BBFC6-FA0A-6443-B63C-69EE74DCBD05}" type="sibTrans" cxnId="{2DF057DD-F3FF-544A-B77D-DE1A960E60D7}">
      <dgm:prSet/>
      <dgm:spPr/>
      <dgm:t>
        <a:bodyPr/>
        <a:lstStyle/>
        <a:p>
          <a:endParaRPr lang="fr-FR"/>
        </a:p>
      </dgm:t>
    </dgm:pt>
    <dgm:pt modelId="{157BD0BD-A938-B94D-83A0-4AA2210CFBDB}" type="pres">
      <dgm:prSet presAssocID="{25C12C37-1C8C-4E40-8CA8-ED1C2F6926E3}" presName="linear" presStyleCnt="0">
        <dgm:presLayoutVars>
          <dgm:animLvl val="lvl"/>
          <dgm:resizeHandles val="exact"/>
        </dgm:presLayoutVars>
      </dgm:prSet>
      <dgm:spPr/>
    </dgm:pt>
    <dgm:pt modelId="{B0581F01-1390-C740-9CF8-A88A916E1EBE}" type="pres">
      <dgm:prSet presAssocID="{D8014F7B-882F-2E4A-A3F9-C970D31058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93812A-170C-8245-A9C8-DFB3A4E92170}" type="presOf" srcId="{D8014F7B-882F-2E4A-A3F9-C970D3105805}" destId="{B0581F01-1390-C740-9CF8-A88A916E1EBE}" srcOrd="0" destOrd="0" presId="urn:microsoft.com/office/officeart/2005/8/layout/vList2"/>
    <dgm:cxn modelId="{2DF057DD-F3FF-544A-B77D-DE1A960E60D7}" srcId="{25C12C37-1C8C-4E40-8CA8-ED1C2F6926E3}" destId="{D8014F7B-882F-2E4A-A3F9-C970D3105805}" srcOrd="0" destOrd="0" parTransId="{7D71D730-4416-8341-827C-F019E30819DD}" sibTransId="{628BBFC6-FA0A-6443-B63C-69EE74DCBD05}"/>
    <dgm:cxn modelId="{7291CFFF-8C9C-704F-B64A-8503CB688A12}" type="presOf" srcId="{25C12C37-1C8C-4E40-8CA8-ED1C2F6926E3}" destId="{157BD0BD-A938-B94D-83A0-4AA2210CFBDB}" srcOrd="0" destOrd="0" presId="urn:microsoft.com/office/officeart/2005/8/layout/vList2"/>
    <dgm:cxn modelId="{AE76091F-FEC8-1640-A307-D79CE599C54B}" type="presParOf" srcId="{157BD0BD-A938-B94D-83A0-4AA2210CFBDB}" destId="{B0581F01-1390-C740-9CF8-A88A916E1E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33C4A7-5FB3-3B45-AD60-F4DE3C30A0B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761617-7AFD-0B4F-934D-3C1AE0E9186A}">
      <dgm:prSet custT="1"/>
      <dgm:spPr/>
      <dgm:t>
        <a:bodyPr/>
        <a:lstStyle/>
        <a:p>
          <a:pPr algn="ctr"/>
          <a:r>
            <a:rPr lang="fr-FR" sz="4000" dirty="0"/>
            <a:t>Golf By Ratio  ( 3 Juin)</a:t>
          </a:r>
          <a:endParaRPr lang="fr-BE" sz="4000" dirty="0"/>
        </a:p>
      </dgm:t>
    </dgm:pt>
    <dgm:pt modelId="{FBCB188C-3E26-B245-BF05-5935E80349C1}" type="parTrans" cxnId="{E5FF2290-D298-2145-AA1C-CDB2D7ABDA1D}">
      <dgm:prSet/>
      <dgm:spPr/>
      <dgm:t>
        <a:bodyPr/>
        <a:lstStyle/>
        <a:p>
          <a:pPr algn="ctr"/>
          <a:endParaRPr lang="fr-FR" sz="4000"/>
        </a:p>
      </dgm:t>
    </dgm:pt>
    <dgm:pt modelId="{CBCF9AAB-0603-BB4B-8B66-0C02CD2E6D87}" type="sibTrans" cxnId="{E5FF2290-D298-2145-AA1C-CDB2D7ABDA1D}">
      <dgm:prSet/>
      <dgm:spPr/>
      <dgm:t>
        <a:bodyPr/>
        <a:lstStyle/>
        <a:p>
          <a:pPr algn="ctr"/>
          <a:endParaRPr lang="fr-FR" sz="4000"/>
        </a:p>
      </dgm:t>
    </dgm:pt>
    <dgm:pt modelId="{37CDC386-B921-2841-A92A-FDCE0B85A2F5}">
      <dgm:prSet custT="1"/>
      <dgm:spPr/>
      <dgm:t>
        <a:bodyPr/>
        <a:lstStyle/>
        <a:p>
          <a:pPr algn="ctr"/>
          <a:r>
            <a:rPr lang="fr-FR" sz="4000" dirty="0" err="1"/>
            <a:t>Delen</a:t>
          </a:r>
          <a:r>
            <a:rPr lang="fr-FR" sz="4000" dirty="0"/>
            <a:t> </a:t>
          </a:r>
          <a:r>
            <a:rPr lang="fr-FR" sz="4000" dirty="0" err="1"/>
            <a:t>Private</a:t>
          </a:r>
          <a:r>
            <a:rPr lang="fr-FR" sz="4000" dirty="0"/>
            <a:t> Bank (Fermeture Hiver 25 Mars)</a:t>
          </a:r>
          <a:endParaRPr lang="fr-BE" sz="4000" dirty="0"/>
        </a:p>
      </dgm:t>
    </dgm:pt>
    <dgm:pt modelId="{42419A25-6CCE-3847-AC32-79146B71EC1A}" type="parTrans" cxnId="{3806DBC6-5F97-0443-B86A-D157A77B5895}">
      <dgm:prSet/>
      <dgm:spPr/>
      <dgm:t>
        <a:bodyPr/>
        <a:lstStyle/>
        <a:p>
          <a:pPr algn="ctr"/>
          <a:endParaRPr lang="fr-FR" sz="4000"/>
        </a:p>
      </dgm:t>
    </dgm:pt>
    <dgm:pt modelId="{994DB1B2-4B1C-F64F-8935-5C26FBBEC219}" type="sibTrans" cxnId="{3806DBC6-5F97-0443-B86A-D157A77B5895}">
      <dgm:prSet/>
      <dgm:spPr/>
      <dgm:t>
        <a:bodyPr/>
        <a:lstStyle/>
        <a:p>
          <a:pPr algn="ctr"/>
          <a:endParaRPr lang="fr-FR" sz="4000"/>
        </a:p>
      </dgm:t>
    </dgm:pt>
    <dgm:pt modelId="{EEC0911E-D3B4-E942-B76D-49D68669F654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/>
            <a:t>Les BBB</a:t>
          </a:r>
          <a:endParaRPr lang="fr-BE" sz="4000"/>
        </a:p>
      </dgm:t>
    </dgm:pt>
    <dgm:pt modelId="{F9BE0B0B-99CC-0C4A-A8F1-7BC85BF6995B}" type="parTrans" cxnId="{59407A20-45F6-694F-9CB7-2B4F1B15397F}">
      <dgm:prSet/>
      <dgm:spPr/>
      <dgm:t>
        <a:bodyPr/>
        <a:lstStyle/>
        <a:p>
          <a:pPr algn="ctr"/>
          <a:endParaRPr lang="fr-FR" sz="4000"/>
        </a:p>
      </dgm:t>
    </dgm:pt>
    <dgm:pt modelId="{4C14A676-360D-ED42-B22D-6370AB1496BB}" type="sibTrans" cxnId="{59407A20-45F6-694F-9CB7-2B4F1B15397F}">
      <dgm:prSet/>
      <dgm:spPr/>
      <dgm:t>
        <a:bodyPr/>
        <a:lstStyle/>
        <a:p>
          <a:pPr algn="ctr"/>
          <a:endParaRPr lang="fr-FR" sz="4000"/>
        </a:p>
      </dgm:t>
    </dgm:pt>
    <dgm:pt modelId="{1AC04F56-42C9-C249-802B-AD5296E8E51D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/>
            <a:t>Les Jumeaux</a:t>
          </a:r>
          <a:endParaRPr lang="fr-BE" sz="4000"/>
        </a:p>
      </dgm:t>
    </dgm:pt>
    <dgm:pt modelId="{5C888503-7791-9344-8160-27A3FD82647B}" type="parTrans" cxnId="{D222660C-4948-E942-A6E1-C1E6B23E78C3}">
      <dgm:prSet/>
      <dgm:spPr/>
      <dgm:t>
        <a:bodyPr/>
        <a:lstStyle/>
        <a:p>
          <a:pPr algn="ctr"/>
          <a:endParaRPr lang="fr-FR" sz="4000"/>
        </a:p>
      </dgm:t>
    </dgm:pt>
    <dgm:pt modelId="{86DBF55F-BF4B-0E47-BC29-E23DD0335EE2}" type="sibTrans" cxnId="{D222660C-4948-E942-A6E1-C1E6B23E78C3}">
      <dgm:prSet/>
      <dgm:spPr/>
      <dgm:t>
        <a:bodyPr/>
        <a:lstStyle/>
        <a:p>
          <a:pPr algn="ctr"/>
          <a:endParaRPr lang="fr-FR" sz="4000"/>
        </a:p>
      </dgm:t>
    </dgm:pt>
    <dgm:pt modelId="{FC2F825B-0ACB-A847-B78F-637522C30624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/>
            <a:t>Côte d’Opale</a:t>
          </a:r>
          <a:endParaRPr lang="fr-BE" sz="4000"/>
        </a:p>
      </dgm:t>
    </dgm:pt>
    <dgm:pt modelId="{79629C73-552F-7B46-963E-8BAD3C7F9A33}" type="parTrans" cxnId="{F2515452-F81C-C748-B84A-2BA7773668E0}">
      <dgm:prSet/>
      <dgm:spPr/>
      <dgm:t>
        <a:bodyPr/>
        <a:lstStyle/>
        <a:p>
          <a:pPr algn="ctr"/>
          <a:endParaRPr lang="fr-FR" sz="4000"/>
        </a:p>
      </dgm:t>
    </dgm:pt>
    <dgm:pt modelId="{BC2A8D87-4670-1249-A20A-36AE6D8A8AC6}" type="sibTrans" cxnId="{F2515452-F81C-C748-B84A-2BA7773668E0}">
      <dgm:prSet/>
      <dgm:spPr/>
      <dgm:t>
        <a:bodyPr/>
        <a:lstStyle/>
        <a:p>
          <a:pPr algn="ctr"/>
          <a:endParaRPr lang="fr-FR" sz="4000"/>
        </a:p>
      </dgm:t>
    </dgm:pt>
    <dgm:pt modelId="{20BDFCF6-657D-9143-826E-81FC934292A2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/>
            <a:t>Les Espagnoles</a:t>
          </a:r>
          <a:endParaRPr lang="fr-BE" sz="4000"/>
        </a:p>
      </dgm:t>
    </dgm:pt>
    <dgm:pt modelId="{90E531E0-2106-C741-BE96-F5AA0EA6AB5F}" type="parTrans" cxnId="{8BF0317A-C842-AE4A-918D-23DA66DCB1DE}">
      <dgm:prSet/>
      <dgm:spPr/>
      <dgm:t>
        <a:bodyPr/>
        <a:lstStyle/>
        <a:p>
          <a:pPr algn="ctr"/>
          <a:endParaRPr lang="fr-FR" sz="4000"/>
        </a:p>
      </dgm:t>
    </dgm:pt>
    <dgm:pt modelId="{A874185E-E214-D84A-9665-F30D69B6718F}" type="sibTrans" cxnId="{8BF0317A-C842-AE4A-918D-23DA66DCB1DE}">
      <dgm:prSet/>
      <dgm:spPr/>
      <dgm:t>
        <a:bodyPr/>
        <a:lstStyle/>
        <a:p>
          <a:pPr algn="ctr"/>
          <a:endParaRPr lang="fr-FR" sz="4000"/>
        </a:p>
      </dgm:t>
    </dgm:pt>
    <dgm:pt modelId="{A0E00BA4-725C-FD43-90C1-7B1065E5504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/>
            <a:t>LSD</a:t>
          </a:r>
          <a:endParaRPr lang="fr-BE" sz="4000"/>
        </a:p>
      </dgm:t>
    </dgm:pt>
    <dgm:pt modelId="{73A327BE-DD7B-884D-B0AD-53AE88CDBC83}" type="parTrans" cxnId="{A4BA4800-46B3-1440-9BF9-EB920004191E}">
      <dgm:prSet/>
      <dgm:spPr/>
      <dgm:t>
        <a:bodyPr/>
        <a:lstStyle/>
        <a:p>
          <a:pPr algn="ctr"/>
          <a:endParaRPr lang="fr-FR" sz="4000"/>
        </a:p>
      </dgm:t>
    </dgm:pt>
    <dgm:pt modelId="{7E7DB909-B5B7-2246-B4A0-1F963E48966F}" type="sibTrans" cxnId="{A4BA4800-46B3-1440-9BF9-EB920004191E}">
      <dgm:prSet/>
      <dgm:spPr/>
      <dgm:t>
        <a:bodyPr/>
        <a:lstStyle/>
        <a:p>
          <a:pPr algn="ctr"/>
          <a:endParaRPr lang="fr-FR" sz="4000"/>
        </a:p>
      </dgm:t>
    </dgm:pt>
    <dgm:pt modelId="{ECEE626A-20A0-0047-80AA-50D224E7658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FR" sz="4000" dirty="0"/>
            <a:t>Le </a:t>
          </a:r>
          <a:r>
            <a:rPr lang="fr-FR" sz="4000" dirty="0" err="1"/>
            <a:t>Pavilllon</a:t>
          </a:r>
          <a:r>
            <a:rPr lang="fr-FR" sz="4000" dirty="0"/>
            <a:t> Vert</a:t>
          </a:r>
          <a:endParaRPr lang="fr-BE" sz="4000" dirty="0"/>
        </a:p>
      </dgm:t>
    </dgm:pt>
    <dgm:pt modelId="{107C0A2B-CD13-3147-9376-43B818B7252C}" type="parTrans" cxnId="{6514E794-2CED-5A4A-8603-D571AC8BE9BB}">
      <dgm:prSet/>
      <dgm:spPr/>
      <dgm:t>
        <a:bodyPr/>
        <a:lstStyle/>
        <a:p>
          <a:pPr algn="ctr"/>
          <a:endParaRPr lang="fr-FR" sz="4000"/>
        </a:p>
      </dgm:t>
    </dgm:pt>
    <dgm:pt modelId="{C34FC06E-3BB3-D449-B2CA-4EB9B54A075C}" type="sibTrans" cxnId="{6514E794-2CED-5A4A-8603-D571AC8BE9BB}">
      <dgm:prSet/>
      <dgm:spPr/>
      <dgm:t>
        <a:bodyPr/>
        <a:lstStyle/>
        <a:p>
          <a:pPr algn="ctr"/>
          <a:endParaRPr lang="fr-FR" sz="4000"/>
        </a:p>
      </dgm:t>
    </dgm:pt>
    <dgm:pt modelId="{39651FEB-1413-EE41-B574-EBB8C5A33894}">
      <dgm:prSet custT="1"/>
      <dgm:spPr/>
      <dgm:t>
        <a:bodyPr/>
        <a:lstStyle/>
        <a:p>
          <a:pPr algn="ctr"/>
          <a:r>
            <a:rPr lang="fr-BE" sz="4000" dirty="0"/>
            <a:t>DG </a:t>
          </a:r>
          <a:r>
            <a:rPr lang="fr-BE" sz="4000" dirty="0" err="1"/>
            <a:t>Properties</a:t>
          </a:r>
          <a:endParaRPr lang="fr-BE" sz="4000" dirty="0"/>
        </a:p>
      </dgm:t>
    </dgm:pt>
    <dgm:pt modelId="{C8D783BB-AA03-F140-B354-F5686234954B}" type="parTrans" cxnId="{4E090181-606D-D04F-B76D-77BD74E0E5C2}">
      <dgm:prSet/>
      <dgm:spPr/>
      <dgm:t>
        <a:bodyPr/>
        <a:lstStyle/>
        <a:p>
          <a:pPr algn="ctr"/>
          <a:endParaRPr lang="fr-FR" sz="4000"/>
        </a:p>
      </dgm:t>
    </dgm:pt>
    <dgm:pt modelId="{F4F1E826-299E-804C-9AF8-98AEC18E18DE}" type="sibTrans" cxnId="{4E090181-606D-D04F-B76D-77BD74E0E5C2}">
      <dgm:prSet/>
      <dgm:spPr/>
      <dgm:t>
        <a:bodyPr/>
        <a:lstStyle/>
        <a:p>
          <a:pPr algn="ctr"/>
          <a:endParaRPr lang="fr-FR" sz="4000"/>
        </a:p>
      </dgm:t>
    </dgm:pt>
    <dgm:pt modelId="{8ABBC248-1BD6-2B4A-A899-335F1E8F7821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fr-BE" sz="4000" dirty="0"/>
            <a:t>+ ....</a:t>
          </a:r>
        </a:p>
      </dgm:t>
    </dgm:pt>
    <dgm:pt modelId="{CB3B89A9-7DCB-C947-B39F-3E7D4A5E6077}" type="parTrans" cxnId="{210F46BF-5D4D-9B41-B8B6-1DEA1BF47470}">
      <dgm:prSet/>
      <dgm:spPr/>
      <dgm:t>
        <a:bodyPr/>
        <a:lstStyle/>
        <a:p>
          <a:endParaRPr lang="fr-FR"/>
        </a:p>
      </dgm:t>
    </dgm:pt>
    <dgm:pt modelId="{65A7E944-BFC8-B544-8C32-09B1641C86D3}" type="sibTrans" cxnId="{210F46BF-5D4D-9B41-B8B6-1DEA1BF47470}">
      <dgm:prSet/>
      <dgm:spPr/>
      <dgm:t>
        <a:bodyPr/>
        <a:lstStyle/>
        <a:p>
          <a:endParaRPr lang="fr-FR"/>
        </a:p>
      </dgm:t>
    </dgm:pt>
    <dgm:pt modelId="{8C4D2DA2-E09A-FA4F-9993-D2761A4728B0}" type="pres">
      <dgm:prSet presAssocID="{C033C4A7-5FB3-3B45-AD60-F4DE3C30A0B0}" presName="linear" presStyleCnt="0">
        <dgm:presLayoutVars>
          <dgm:animLvl val="lvl"/>
          <dgm:resizeHandles val="exact"/>
        </dgm:presLayoutVars>
      </dgm:prSet>
      <dgm:spPr/>
    </dgm:pt>
    <dgm:pt modelId="{761D948A-8EDA-6848-9C95-462E624B6C30}" type="pres">
      <dgm:prSet presAssocID="{77761617-7AFD-0B4F-934D-3C1AE0E9186A}" presName="parentText" presStyleLbl="node1" presStyleIdx="0" presStyleCnt="10" custLinFactY="-9886" custLinFactNeighborY="-100000">
        <dgm:presLayoutVars>
          <dgm:chMax val="0"/>
          <dgm:bulletEnabled val="1"/>
        </dgm:presLayoutVars>
      </dgm:prSet>
      <dgm:spPr/>
    </dgm:pt>
    <dgm:pt modelId="{B0C36BCB-82CB-714B-8F02-6E764DA7F3CF}" type="pres">
      <dgm:prSet presAssocID="{CBCF9AAB-0603-BB4B-8B66-0C02CD2E6D87}" presName="spacer" presStyleCnt="0"/>
      <dgm:spPr/>
    </dgm:pt>
    <dgm:pt modelId="{06C2C37E-9E1F-724A-B325-6383718EEA25}" type="pres">
      <dgm:prSet presAssocID="{37CDC386-B921-2841-A92A-FDCE0B85A2F5}" presName="parentText" presStyleLbl="node1" presStyleIdx="1" presStyleCnt="10" custLinFactY="-16501" custLinFactNeighborY="-100000">
        <dgm:presLayoutVars>
          <dgm:chMax val="0"/>
          <dgm:bulletEnabled val="1"/>
        </dgm:presLayoutVars>
      </dgm:prSet>
      <dgm:spPr/>
    </dgm:pt>
    <dgm:pt modelId="{B5FA8E9B-BE31-7443-B28D-E33F392B1490}" type="pres">
      <dgm:prSet presAssocID="{994DB1B2-4B1C-F64F-8935-5C26FBBEC219}" presName="spacer" presStyleCnt="0"/>
      <dgm:spPr/>
    </dgm:pt>
    <dgm:pt modelId="{D7474B51-3E90-EF4A-A841-EDB5DD7D8E93}" type="pres">
      <dgm:prSet presAssocID="{39651FEB-1413-EE41-B574-EBB8C5A33894}" presName="parentText" presStyleLbl="node1" presStyleIdx="2" presStyleCnt="10" custLinFactY="-13441" custLinFactNeighborY="-100000">
        <dgm:presLayoutVars>
          <dgm:chMax val="0"/>
          <dgm:bulletEnabled val="1"/>
        </dgm:presLayoutVars>
      </dgm:prSet>
      <dgm:spPr/>
    </dgm:pt>
    <dgm:pt modelId="{7D18C4D6-2C83-4845-B917-0A171A40C731}" type="pres">
      <dgm:prSet presAssocID="{F4F1E826-299E-804C-9AF8-98AEC18E18DE}" presName="spacer" presStyleCnt="0"/>
      <dgm:spPr/>
    </dgm:pt>
    <dgm:pt modelId="{8634EDBC-4EE7-614E-9F4C-DA1BE898B638}" type="pres">
      <dgm:prSet presAssocID="{EEC0911E-D3B4-E942-B76D-49D68669F65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CF3B3F8-236C-9E40-A21B-0A810703109C}" type="pres">
      <dgm:prSet presAssocID="{4C14A676-360D-ED42-B22D-6370AB1496BB}" presName="spacer" presStyleCnt="0"/>
      <dgm:spPr/>
    </dgm:pt>
    <dgm:pt modelId="{E54EA91E-0E37-BF4A-9354-420AEE758825}" type="pres">
      <dgm:prSet presAssocID="{1AC04F56-42C9-C249-802B-AD5296E8E51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6C1F944-5E15-D549-A6A6-F73E8A116F14}" type="pres">
      <dgm:prSet presAssocID="{86DBF55F-BF4B-0E47-BC29-E23DD0335EE2}" presName="spacer" presStyleCnt="0"/>
      <dgm:spPr/>
    </dgm:pt>
    <dgm:pt modelId="{0D7B56EC-E4EB-B341-8D09-9F8074C8D932}" type="pres">
      <dgm:prSet presAssocID="{FC2F825B-0ACB-A847-B78F-637522C3062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A386E43-011C-6A45-9706-B9409225AF93}" type="pres">
      <dgm:prSet presAssocID="{BC2A8D87-4670-1249-A20A-36AE6D8A8AC6}" presName="spacer" presStyleCnt="0"/>
      <dgm:spPr/>
    </dgm:pt>
    <dgm:pt modelId="{13FA4655-C5F2-CD4D-997D-1C6FF1D27EDB}" type="pres">
      <dgm:prSet presAssocID="{20BDFCF6-657D-9143-826E-81FC934292A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D0D6BD8-F89C-6B4D-B48C-03773FDEB2A3}" type="pres">
      <dgm:prSet presAssocID="{A874185E-E214-D84A-9665-F30D69B6718F}" presName="spacer" presStyleCnt="0"/>
      <dgm:spPr/>
    </dgm:pt>
    <dgm:pt modelId="{C7AB8E72-5C92-3B41-9C79-5D3F70C2DA44}" type="pres">
      <dgm:prSet presAssocID="{A0E00BA4-725C-FD43-90C1-7B1065E5504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B6D165F-FE5D-7545-BDE7-D2E71ABCB8D7}" type="pres">
      <dgm:prSet presAssocID="{7E7DB909-B5B7-2246-B4A0-1F963E48966F}" presName="spacer" presStyleCnt="0"/>
      <dgm:spPr/>
    </dgm:pt>
    <dgm:pt modelId="{1B35185E-F09E-5043-A380-41C621725265}" type="pres">
      <dgm:prSet presAssocID="{ECEE626A-20A0-0047-80AA-50D224E7658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F5C505B-9959-2A46-AF4F-F2AA2CD2A9DE}" type="pres">
      <dgm:prSet presAssocID="{C34FC06E-3BB3-D449-B2CA-4EB9B54A075C}" presName="spacer" presStyleCnt="0"/>
      <dgm:spPr/>
    </dgm:pt>
    <dgm:pt modelId="{C0ED5626-35DE-0147-8A78-0F859E85AA2E}" type="pres">
      <dgm:prSet presAssocID="{8ABBC248-1BD6-2B4A-A899-335F1E8F782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A4BA4800-46B3-1440-9BF9-EB920004191E}" srcId="{C033C4A7-5FB3-3B45-AD60-F4DE3C30A0B0}" destId="{A0E00BA4-725C-FD43-90C1-7B1065E55045}" srcOrd="7" destOrd="0" parTransId="{73A327BE-DD7B-884D-B0AD-53AE88CDBC83}" sibTransId="{7E7DB909-B5B7-2246-B4A0-1F963E48966F}"/>
    <dgm:cxn modelId="{D222660C-4948-E942-A6E1-C1E6B23E78C3}" srcId="{C033C4A7-5FB3-3B45-AD60-F4DE3C30A0B0}" destId="{1AC04F56-42C9-C249-802B-AD5296E8E51D}" srcOrd="4" destOrd="0" parTransId="{5C888503-7791-9344-8160-27A3FD82647B}" sibTransId="{86DBF55F-BF4B-0E47-BC29-E23DD0335EE2}"/>
    <dgm:cxn modelId="{59407A20-45F6-694F-9CB7-2B4F1B15397F}" srcId="{C033C4A7-5FB3-3B45-AD60-F4DE3C30A0B0}" destId="{EEC0911E-D3B4-E942-B76D-49D68669F654}" srcOrd="3" destOrd="0" parTransId="{F9BE0B0B-99CC-0C4A-A8F1-7BC85BF6995B}" sibTransId="{4C14A676-360D-ED42-B22D-6370AB1496BB}"/>
    <dgm:cxn modelId="{E773EF2C-EC68-4741-BEA1-60A44A0632DA}" type="presOf" srcId="{A0E00BA4-725C-FD43-90C1-7B1065E55045}" destId="{C7AB8E72-5C92-3B41-9C79-5D3F70C2DA44}" srcOrd="0" destOrd="0" presId="urn:microsoft.com/office/officeart/2005/8/layout/vList2"/>
    <dgm:cxn modelId="{04741E32-1543-CD4C-8D52-336A2A8052E1}" type="presOf" srcId="{77761617-7AFD-0B4F-934D-3C1AE0E9186A}" destId="{761D948A-8EDA-6848-9C95-462E624B6C30}" srcOrd="0" destOrd="0" presId="urn:microsoft.com/office/officeart/2005/8/layout/vList2"/>
    <dgm:cxn modelId="{29058B41-8675-8244-823F-233D9541594B}" type="presOf" srcId="{FC2F825B-0ACB-A847-B78F-637522C30624}" destId="{0D7B56EC-E4EB-B341-8D09-9F8074C8D932}" srcOrd="0" destOrd="0" presId="urn:microsoft.com/office/officeart/2005/8/layout/vList2"/>
    <dgm:cxn modelId="{F2515452-F81C-C748-B84A-2BA7773668E0}" srcId="{C033C4A7-5FB3-3B45-AD60-F4DE3C30A0B0}" destId="{FC2F825B-0ACB-A847-B78F-637522C30624}" srcOrd="5" destOrd="0" parTransId="{79629C73-552F-7B46-963E-8BAD3C7F9A33}" sibTransId="{BC2A8D87-4670-1249-A20A-36AE6D8A8AC6}"/>
    <dgm:cxn modelId="{C4FDF553-D343-1F41-A187-46E04F373EDF}" type="presOf" srcId="{20BDFCF6-657D-9143-826E-81FC934292A2}" destId="{13FA4655-C5F2-CD4D-997D-1C6FF1D27EDB}" srcOrd="0" destOrd="0" presId="urn:microsoft.com/office/officeart/2005/8/layout/vList2"/>
    <dgm:cxn modelId="{B09BAE58-827D-874C-A16F-0C7E34352C1C}" type="presOf" srcId="{1AC04F56-42C9-C249-802B-AD5296E8E51D}" destId="{E54EA91E-0E37-BF4A-9354-420AEE758825}" srcOrd="0" destOrd="0" presId="urn:microsoft.com/office/officeart/2005/8/layout/vList2"/>
    <dgm:cxn modelId="{7C6A856E-106C-974A-B4EF-1506493D66B2}" type="presOf" srcId="{EEC0911E-D3B4-E942-B76D-49D68669F654}" destId="{8634EDBC-4EE7-614E-9F4C-DA1BE898B638}" srcOrd="0" destOrd="0" presId="urn:microsoft.com/office/officeart/2005/8/layout/vList2"/>
    <dgm:cxn modelId="{8BF0317A-C842-AE4A-918D-23DA66DCB1DE}" srcId="{C033C4A7-5FB3-3B45-AD60-F4DE3C30A0B0}" destId="{20BDFCF6-657D-9143-826E-81FC934292A2}" srcOrd="6" destOrd="0" parTransId="{90E531E0-2106-C741-BE96-F5AA0EA6AB5F}" sibTransId="{A874185E-E214-D84A-9665-F30D69B6718F}"/>
    <dgm:cxn modelId="{4E090181-606D-D04F-B76D-77BD74E0E5C2}" srcId="{C033C4A7-5FB3-3B45-AD60-F4DE3C30A0B0}" destId="{39651FEB-1413-EE41-B574-EBB8C5A33894}" srcOrd="2" destOrd="0" parTransId="{C8D783BB-AA03-F140-B354-F5686234954B}" sibTransId="{F4F1E826-299E-804C-9AF8-98AEC18E18DE}"/>
    <dgm:cxn modelId="{2449A481-28C4-924F-8614-736D38925736}" type="presOf" srcId="{C033C4A7-5FB3-3B45-AD60-F4DE3C30A0B0}" destId="{8C4D2DA2-E09A-FA4F-9993-D2761A4728B0}" srcOrd="0" destOrd="0" presId="urn:microsoft.com/office/officeart/2005/8/layout/vList2"/>
    <dgm:cxn modelId="{E5FF2290-D298-2145-AA1C-CDB2D7ABDA1D}" srcId="{C033C4A7-5FB3-3B45-AD60-F4DE3C30A0B0}" destId="{77761617-7AFD-0B4F-934D-3C1AE0E9186A}" srcOrd="0" destOrd="0" parTransId="{FBCB188C-3E26-B245-BF05-5935E80349C1}" sibTransId="{CBCF9AAB-0603-BB4B-8B66-0C02CD2E6D87}"/>
    <dgm:cxn modelId="{F87F0491-27AB-E044-BCDD-914FA4222151}" type="presOf" srcId="{39651FEB-1413-EE41-B574-EBB8C5A33894}" destId="{D7474B51-3E90-EF4A-A841-EDB5DD7D8E93}" srcOrd="0" destOrd="0" presId="urn:microsoft.com/office/officeart/2005/8/layout/vList2"/>
    <dgm:cxn modelId="{6514E794-2CED-5A4A-8603-D571AC8BE9BB}" srcId="{C033C4A7-5FB3-3B45-AD60-F4DE3C30A0B0}" destId="{ECEE626A-20A0-0047-80AA-50D224E76580}" srcOrd="8" destOrd="0" parTransId="{107C0A2B-CD13-3147-9376-43B818B7252C}" sibTransId="{C34FC06E-3BB3-D449-B2CA-4EB9B54A075C}"/>
    <dgm:cxn modelId="{A5337FBB-F8AC-5747-AA32-1953FAFD0FB2}" type="presOf" srcId="{ECEE626A-20A0-0047-80AA-50D224E76580}" destId="{1B35185E-F09E-5043-A380-41C621725265}" srcOrd="0" destOrd="0" presId="urn:microsoft.com/office/officeart/2005/8/layout/vList2"/>
    <dgm:cxn modelId="{210F46BF-5D4D-9B41-B8B6-1DEA1BF47470}" srcId="{C033C4A7-5FB3-3B45-AD60-F4DE3C30A0B0}" destId="{8ABBC248-1BD6-2B4A-A899-335F1E8F7821}" srcOrd="9" destOrd="0" parTransId="{CB3B89A9-7DCB-C947-B39F-3E7D4A5E6077}" sibTransId="{65A7E944-BFC8-B544-8C32-09B1641C86D3}"/>
    <dgm:cxn modelId="{B7F63BC3-7A4F-E541-B8AB-D092AAB33342}" type="presOf" srcId="{8ABBC248-1BD6-2B4A-A899-335F1E8F7821}" destId="{C0ED5626-35DE-0147-8A78-0F859E85AA2E}" srcOrd="0" destOrd="0" presId="urn:microsoft.com/office/officeart/2005/8/layout/vList2"/>
    <dgm:cxn modelId="{3806DBC6-5F97-0443-B86A-D157A77B5895}" srcId="{C033C4A7-5FB3-3B45-AD60-F4DE3C30A0B0}" destId="{37CDC386-B921-2841-A92A-FDCE0B85A2F5}" srcOrd="1" destOrd="0" parTransId="{42419A25-6CCE-3847-AC32-79146B71EC1A}" sibTransId="{994DB1B2-4B1C-F64F-8935-5C26FBBEC219}"/>
    <dgm:cxn modelId="{A0893FE7-6D44-7048-9D30-BC0D80D1E050}" type="presOf" srcId="{37CDC386-B921-2841-A92A-FDCE0B85A2F5}" destId="{06C2C37E-9E1F-724A-B325-6383718EEA25}" srcOrd="0" destOrd="0" presId="urn:microsoft.com/office/officeart/2005/8/layout/vList2"/>
    <dgm:cxn modelId="{F7EF016F-58F3-A748-912D-8464E4B84BE6}" type="presParOf" srcId="{8C4D2DA2-E09A-FA4F-9993-D2761A4728B0}" destId="{761D948A-8EDA-6848-9C95-462E624B6C30}" srcOrd="0" destOrd="0" presId="urn:microsoft.com/office/officeart/2005/8/layout/vList2"/>
    <dgm:cxn modelId="{DE51264F-E6A7-0A44-9DC3-982E778D2549}" type="presParOf" srcId="{8C4D2DA2-E09A-FA4F-9993-D2761A4728B0}" destId="{B0C36BCB-82CB-714B-8F02-6E764DA7F3CF}" srcOrd="1" destOrd="0" presId="urn:microsoft.com/office/officeart/2005/8/layout/vList2"/>
    <dgm:cxn modelId="{59998875-5B34-504C-9656-8256E2B8B581}" type="presParOf" srcId="{8C4D2DA2-E09A-FA4F-9993-D2761A4728B0}" destId="{06C2C37E-9E1F-724A-B325-6383718EEA25}" srcOrd="2" destOrd="0" presId="urn:microsoft.com/office/officeart/2005/8/layout/vList2"/>
    <dgm:cxn modelId="{3469010D-880F-FA48-9528-53B2367F6415}" type="presParOf" srcId="{8C4D2DA2-E09A-FA4F-9993-D2761A4728B0}" destId="{B5FA8E9B-BE31-7443-B28D-E33F392B1490}" srcOrd="3" destOrd="0" presId="urn:microsoft.com/office/officeart/2005/8/layout/vList2"/>
    <dgm:cxn modelId="{3C35A8D4-A65A-8F47-A587-F49FD42E565C}" type="presParOf" srcId="{8C4D2DA2-E09A-FA4F-9993-D2761A4728B0}" destId="{D7474B51-3E90-EF4A-A841-EDB5DD7D8E93}" srcOrd="4" destOrd="0" presId="urn:microsoft.com/office/officeart/2005/8/layout/vList2"/>
    <dgm:cxn modelId="{2DDF1BA1-FEF6-C64B-950D-8C6FF77D7B81}" type="presParOf" srcId="{8C4D2DA2-E09A-FA4F-9993-D2761A4728B0}" destId="{7D18C4D6-2C83-4845-B917-0A171A40C731}" srcOrd="5" destOrd="0" presId="urn:microsoft.com/office/officeart/2005/8/layout/vList2"/>
    <dgm:cxn modelId="{5C1E6AAE-3788-C74F-BDA3-8CF9E1E4A16C}" type="presParOf" srcId="{8C4D2DA2-E09A-FA4F-9993-D2761A4728B0}" destId="{8634EDBC-4EE7-614E-9F4C-DA1BE898B638}" srcOrd="6" destOrd="0" presId="urn:microsoft.com/office/officeart/2005/8/layout/vList2"/>
    <dgm:cxn modelId="{B7612AC8-0735-024F-829D-0CCE149BF102}" type="presParOf" srcId="{8C4D2DA2-E09A-FA4F-9993-D2761A4728B0}" destId="{6CF3B3F8-236C-9E40-A21B-0A810703109C}" srcOrd="7" destOrd="0" presId="urn:microsoft.com/office/officeart/2005/8/layout/vList2"/>
    <dgm:cxn modelId="{97EE3EFC-5930-C746-9FD1-3B9DE12D5252}" type="presParOf" srcId="{8C4D2DA2-E09A-FA4F-9993-D2761A4728B0}" destId="{E54EA91E-0E37-BF4A-9354-420AEE758825}" srcOrd="8" destOrd="0" presId="urn:microsoft.com/office/officeart/2005/8/layout/vList2"/>
    <dgm:cxn modelId="{2FF08CC9-0C44-2447-8E4F-4D54DABE9151}" type="presParOf" srcId="{8C4D2DA2-E09A-FA4F-9993-D2761A4728B0}" destId="{16C1F944-5E15-D549-A6A6-F73E8A116F14}" srcOrd="9" destOrd="0" presId="urn:microsoft.com/office/officeart/2005/8/layout/vList2"/>
    <dgm:cxn modelId="{5D8F3E3B-37F8-0047-A35D-E2BF77210394}" type="presParOf" srcId="{8C4D2DA2-E09A-FA4F-9993-D2761A4728B0}" destId="{0D7B56EC-E4EB-B341-8D09-9F8074C8D932}" srcOrd="10" destOrd="0" presId="urn:microsoft.com/office/officeart/2005/8/layout/vList2"/>
    <dgm:cxn modelId="{7C0E2BAF-97F7-4343-ABB2-EDC5446AAB2A}" type="presParOf" srcId="{8C4D2DA2-E09A-FA4F-9993-D2761A4728B0}" destId="{3A386E43-011C-6A45-9706-B9409225AF93}" srcOrd="11" destOrd="0" presId="urn:microsoft.com/office/officeart/2005/8/layout/vList2"/>
    <dgm:cxn modelId="{7F5CD1AF-D42E-694D-8E2F-B2E0C0DABB81}" type="presParOf" srcId="{8C4D2DA2-E09A-FA4F-9993-D2761A4728B0}" destId="{13FA4655-C5F2-CD4D-997D-1C6FF1D27EDB}" srcOrd="12" destOrd="0" presId="urn:microsoft.com/office/officeart/2005/8/layout/vList2"/>
    <dgm:cxn modelId="{D57237F4-F31C-D649-93AB-30F95850A5B0}" type="presParOf" srcId="{8C4D2DA2-E09A-FA4F-9993-D2761A4728B0}" destId="{CD0D6BD8-F89C-6B4D-B48C-03773FDEB2A3}" srcOrd="13" destOrd="0" presId="urn:microsoft.com/office/officeart/2005/8/layout/vList2"/>
    <dgm:cxn modelId="{02BD5532-D8FF-3D40-A7BB-325E92BFE0A0}" type="presParOf" srcId="{8C4D2DA2-E09A-FA4F-9993-D2761A4728B0}" destId="{C7AB8E72-5C92-3B41-9C79-5D3F70C2DA44}" srcOrd="14" destOrd="0" presId="urn:microsoft.com/office/officeart/2005/8/layout/vList2"/>
    <dgm:cxn modelId="{865C73C9-6C18-AC4C-A131-29A9654C72F1}" type="presParOf" srcId="{8C4D2DA2-E09A-FA4F-9993-D2761A4728B0}" destId="{5B6D165F-FE5D-7545-BDE7-D2E71ABCB8D7}" srcOrd="15" destOrd="0" presId="urn:microsoft.com/office/officeart/2005/8/layout/vList2"/>
    <dgm:cxn modelId="{88CE5DD1-A17A-B546-A03A-E228B8AD7F05}" type="presParOf" srcId="{8C4D2DA2-E09A-FA4F-9993-D2761A4728B0}" destId="{1B35185E-F09E-5043-A380-41C621725265}" srcOrd="16" destOrd="0" presId="urn:microsoft.com/office/officeart/2005/8/layout/vList2"/>
    <dgm:cxn modelId="{E921B0FF-3A12-E549-8F84-9A08A90A4003}" type="presParOf" srcId="{8C4D2DA2-E09A-FA4F-9993-D2761A4728B0}" destId="{CF5C505B-9959-2A46-AF4F-F2AA2CD2A9DE}" srcOrd="17" destOrd="0" presId="urn:microsoft.com/office/officeart/2005/8/layout/vList2"/>
    <dgm:cxn modelId="{A8FABA95-DF35-ED41-82B0-7E04FA4532A7}" type="presParOf" srcId="{8C4D2DA2-E09A-FA4F-9993-D2761A4728B0}" destId="{C0ED5626-35DE-0147-8A78-0F859E85AA2E}" srcOrd="18" destOrd="0" presId="urn:microsoft.com/office/officeart/2005/8/layout/vList2"/>
  </dgm:cxnLst>
  <dgm:bg>
    <a:gradFill flip="none" rotWithShape="1">
      <a:gsLst>
        <a:gs pos="0">
          <a:schemeClr val="accent1">
            <a:lumMod val="0"/>
            <a:lumOff val="100000"/>
          </a:schemeClr>
        </a:gs>
        <a:gs pos="18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5386EA-23C3-824A-8020-DA054B4325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ED3030A-E98D-EF47-997C-50A586D35907}">
      <dgm:prSet/>
      <dgm:spPr/>
      <dgm:t>
        <a:bodyPr/>
        <a:lstStyle/>
        <a:p>
          <a:pPr algn="ctr"/>
          <a:r>
            <a:rPr lang="fr-FR" dirty="0"/>
            <a:t>SE – AFGOLF – INTERCLUBS</a:t>
          </a:r>
          <a:endParaRPr lang="fr-BE" dirty="0"/>
        </a:p>
      </dgm:t>
    </dgm:pt>
    <dgm:pt modelId="{812207A8-2AC3-5D40-90C0-EE1D0CA16414}" type="parTrans" cxnId="{D8098C58-B4D8-B844-B5CF-BD0103593A28}">
      <dgm:prSet/>
      <dgm:spPr/>
      <dgm:t>
        <a:bodyPr/>
        <a:lstStyle/>
        <a:p>
          <a:endParaRPr lang="fr-FR"/>
        </a:p>
      </dgm:t>
    </dgm:pt>
    <dgm:pt modelId="{3BD3694D-049E-DF41-B2FD-7BC83F801703}" type="sibTrans" cxnId="{D8098C58-B4D8-B844-B5CF-BD0103593A28}">
      <dgm:prSet/>
      <dgm:spPr/>
      <dgm:t>
        <a:bodyPr/>
        <a:lstStyle/>
        <a:p>
          <a:endParaRPr lang="fr-FR"/>
        </a:p>
      </dgm:t>
    </dgm:pt>
    <dgm:pt modelId="{90B8D057-1979-4243-A7A4-C54E0A898E12}">
      <dgm:prSet/>
      <dgm:spPr/>
      <dgm:t>
        <a:bodyPr/>
        <a:lstStyle/>
        <a:p>
          <a:pPr algn="ctr"/>
          <a:r>
            <a:rPr lang="fr-BE" dirty="0"/>
            <a:t>Mail spécifique prochainement </a:t>
          </a:r>
        </a:p>
      </dgm:t>
    </dgm:pt>
    <dgm:pt modelId="{6B90CCD4-35DF-5844-A0E2-C5DECE8D0945}" type="parTrans" cxnId="{569320A2-41AD-034F-B09B-296202619177}">
      <dgm:prSet/>
      <dgm:spPr/>
    </dgm:pt>
    <dgm:pt modelId="{050FC7AB-CE43-9043-806A-D550A54369D2}" type="sibTrans" cxnId="{569320A2-41AD-034F-B09B-296202619177}">
      <dgm:prSet/>
      <dgm:spPr/>
    </dgm:pt>
    <dgm:pt modelId="{6C201209-C505-2540-A37F-F7FC539819D7}" type="pres">
      <dgm:prSet presAssocID="{E65386EA-23C3-824A-8020-DA054B4325C0}" presName="linear" presStyleCnt="0">
        <dgm:presLayoutVars>
          <dgm:animLvl val="lvl"/>
          <dgm:resizeHandles val="exact"/>
        </dgm:presLayoutVars>
      </dgm:prSet>
      <dgm:spPr/>
    </dgm:pt>
    <dgm:pt modelId="{CC496827-E2E8-2B4D-B9F4-1126DFEC61AE}" type="pres">
      <dgm:prSet presAssocID="{DED3030A-E98D-EF47-997C-50A586D3590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F900B57-32B1-5147-8969-DDD583F40FD3}" type="pres">
      <dgm:prSet presAssocID="{DED3030A-E98D-EF47-997C-50A586D3590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F30935-87E1-3041-B213-BDC462D55D6E}" type="presOf" srcId="{E65386EA-23C3-824A-8020-DA054B4325C0}" destId="{6C201209-C505-2540-A37F-F7FC539819D7}" srcOrd="0" destOrd="0" presId="urn:microsoft.com/office/officeart/2005/8/layout/vList2"/>
    <dgm:cxn modelId="{D8098C58-B4D8-B844-B5CF-BD0103593A28}" srcId="{E65386EA-23C3-824A-8020-DA054B4325C0}" destId="{DED3030A-E98D-EF47-997C-50A586D35907}" srcOrd="0" destOrd="0" parTransId="{812207A8-2AC3-5D40-90C0-EE1D0CA16414}" sibTransId="{3BD3694D-049E-DF41-B2FD-7BC83F801703}"/>
    <dgm:cxn modelId="{569320A2-41AD-034F-B09B-296202619177}" srcId="{DED3030A-E98D-EF47-997C-50A586D35907}" destId="{90B8D057-1979-4243-A7A4-C54E0A898E12}" srcOrd="0" destOrd="0" parTransId="{6B90CCD4-35DF-5844-A0E2-C5DECE8D0945}" sibTransId="{050FC7AB-CE43-9043-806A-D550A54369D2}"/>
    <dgm:cxn modelId="{FF2075B5-D1FA-DB41-9470-C6B8DBD8B946}" type="presOf" srcId="{90B8D057-1979-4243-A7A4-C54E0A898E12}" destId="{8F900B57-32B1-5147-8969-DDD583F40FD3}" srcOrd="0" destOrd="0" presId="urn:microsoft.com/office/officeart/2005/8/layout/vList2"/>
    <dgm:cxn modelId="{1298F8DA-1EBE-A143-89AC-2A38CDCCD598}" type="presOf" srcId="{DED3030A-E98D-EF47-997C-50A586D35907}" destId="{CC496827-E2E8-2B4D-B9F4-1126DFEC61AE}" srcOrd="0" destOrd="0" presId="urn:microsoft.com/office/officeart/2005/8/layout/vList2"/>
    <dgm:cxn modelId="{9ED88527-8593-E147-B1F4-638044E325A6}" type="presParOf" srcId="{6C201209-C505-2540-A37F-F7FC539819D7}" destId="{CC496827-E2E8-2B4D-B9F4-1126DFEC61AE}" srcOrd="0" destOrd="0" presId="urn:microsoft.com/office/officeart/2005/8/layout/vList2"/>
    <dgm:cxn modelId="{0DB60936-F20A-1E45-B7D6-093FEA96A1C8}" type="presParOf" srcId="{6C201209-C505-2540-A37F-F7FC539819D7}" destId="{8F900B57-32B1-5147-8969-DDD583F40F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325A3E-0C8B-A14C-A3F6-B115C1AD505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AA7E24-AA17-5F4F-B1D0-DC0F7E213732}">
      <dgm:prSet phldrT="[Texte]"/>
      <dgm:spPr/>
      <dgm:t>
        <a:bodyPr/>
        <a:lstStyle/>
        <a:p>
          <a:r>
            <a:rPr lang="fr-FR" dirty="0"/>
            <a:t>Finances</a:t>
          </a:r>
        </a:p>
      </dgm:t>
    </dgm:pt>
    <dgm:pt modelId="{8C7E025C-8DF9-4E40-8799-FBD2855ABEDB}" type="parTrans" cxnId="{7DFDD2FF-760E-994A-8A7C-01B4D59951EE}">
      <dgm:prSet/>
      <dgm:spPr/>
      <dgm:t>
        <a:bodyPr/>
        <a:lstStyle/>
        <a:p>
          <a:endParaRPr lang="fr-FR"/>
        </a:p>
      </dgm:t>
    </dgm:pt>
    <dgm:pt modelId="{33972A34-7606-074B-B378-D483FA9055F8}" type="sibTrans" cxnId="{7DFDD2FF-760E-994A-8A7C-01B4D59951EE}">
      <dgm:prSet/>
      <dgm:spPr/>
      <dgm:t>
        <a:bodyPr/>
        <a:lstStyle/>
        <a:p>
          <a:endParaRPr lang="fr-FR"/>
        </a:p>
      </dgm:t>
    </dgm:pt>
    <dgm:pt modelId="{FE0E683E-A405-444B-9162-20636AEDF4F7}">
      <dgm:prSet phldrT="[Texte]"/>
      <dgm:spPr/>
      <dgm:t>
        <a:bodyPr/>
        <a:lstStyle/>
        <a:p>
          <a:r>
            <a:rPr lang="fr-FR" dirty="0"/>
            <a:t>Frais inscription = 55 EUR (Caisse Seniors)</a:t>
          </a:r>
        </a:p>
      </dgm:t>
    </dgm:pt>
    <dgm:pt modelId="{217E34F0-C0EB-2440-AF66-4163E5BE2F47}" type="parTrans" cxnId="{DF974092-BFAB-1F40-A1FA-86CBAEFBCBE5}">
      <dgm:prSet/>
      <dgm:spPr/>
      <dgm:t>
        <a:bodyPr/>
        <a:lstStyle/>
        <a:p>
          <a:endParaRPr lang="fr-FR"/>
        </a:p>
      </dgm:t>
    </dgm:pt>
    <dgm:pt modelId="{0E2719E7-5A03-6A46-B259-432374E1048B}" type="sibTrans" cxnId="{DF974092-BFAB-1F40-A1FA-86CBAEFBCBE5}">
      <dgm:prSet/>
      <dgm:spPr/>
      <dgm:t>
        <a:bodyPr/>
        <a:lstStyle/>
        <a:p>
          <a:endParaRPr lang="fr-FR"/>
        </a:p>
      </dgm:t>
    </dgm:pt>
    <dgm:pt modelId="{C9437029-854D-2943-A6A4-1E5E4397B136}">
      <dgm:prSet phldrT="[Texte]"/>
      <dgm:spPr/>
      <dgm:t>
        <a:bodyPr/>
        <a:lstStyle/>
        <a:p>
          <a:r>
            <a:rPr lang="fr-FR" dirty="0"/>
            <a:t>Organisation</a:t>
          </a:r>
        </a:p>
      </dgm:t>
    </dgm:pt>
    <dgm:pt modelId="{0AD47340-5CE2-6B46-916D-07FBD10C11FA}" type="parTrans" cxnId="{45670B46-C83E-E946-89A9-B9F94A8D5FBF}">
      <dgm:prSet/>
      <dgm:spPr/>
      <dgm:t>
        <a:bodyPr/>
        <a:lstStyle/>
        <a:p>
          <a:endParaRPr lang="fr-FR"/>
        </a:p>
      </dgm:t>
    </dgm:pt>
    <dgm:pt modelId="{6DB774F5-3F49-EC4B-A1A6-47B2C0DB6FEA}" type="sibTrans" cxnId="{45670B46-C83E-E946-89A9-B9F94A8D5FBF}">
      <dgm:prSet/>
      <dgm:spPr/>
      <dgm:t>
        <a:bodyPr/>
        <a:lstStyle/>
        <a:p>
          <a:endParaRPr lang="fr-FR"/>
        </a:p>
      </dgm:t>
    </dgm:pt>
    <dgm:pt modelId="{AAC411E1-7E28-524A-9912-237E055B2BB5}">
      <dgm:prSet phldrT="[Texte]"/>
      <dgm:spPr/>
      <dgm:t>
        <a:bodyPr/>
        <a:lstStyle/>
        <a:p>
          <a:r>
            <a:rPr lang="fr-FR" dirty="0" err="1"/>
            <a:t>AFGolf</a:t>
          </a:r>
          <a:endParaRPr lang="fr-FR" dirty="0"/>
        </a:p>
      </dgm:t>
    </dgm:pt>
    <dgm:pt modelId="{DD024EEF-354F-7440-A14D-B766490664E0}" type="parTrans" cxnId="{C7C529AA-7EBE-E245-B882-5347CDA447DA}">
      <dgm:prSet/>
      <dgm:spPr/>
      <dgm:t>
        <a:bodyPr/>
        <a:lstStyle/>
        <a:p>
          <a:endParaRPr lang="fr-FR"/>
        </a:p>
      </dgm:t>
    </dgm:pt>
    <dgm:pt modelId="{5154D429-B57F-424E-B0FE-36EF6A454665}" type="sibTrans" cxnId="{C7C529AA-7EBE-E245-B882-5347CDA447DA}">
      <dgm:prSet/>
      <dgm:spPr/>
      <dgm:t>
        <a:bodyPr/>
        <a:lstStyle/>
        <a:p>
          <a:endParaRPr lang="fr-FR"/>
        </a:p>
      </dgm:t>
    </dgm:pt>
    <dgm:pt modelId="{AC09D62A-E674-964C-B2D0-8D61E0BC6C97}">
      <dgm:prSet phldrT="[Texte]"/>
      <dgm:spPr/>
      <dgm:t>
        <a:bodyPr/>
        <a:lstStyle/>
        <a:p>
          <a:r>
            <a:rPr lang="fr-FR" dirty="0"/>
            <a:t>GF : 35 EUR</a:t>
          </a:r>
        </a:p>
      </dgm:t>
    </dgm:pt>
    <dgm:pt modelId="{457D420D-4582-1546-BEAC-6C153B820425}" type="parTrans" cxnId="{C9967B2E-3CE4-B149-9D50-F3E1829221F2}">
      <dgm:prSet/>
      <dgm:spPr/>
      <dgm:t>
        <a:bodyPr/>
        <a:lstStyle/>
        <a:p>
          <a:endParaRPr lang="fr-FR"/>
        </a:p>
      </dgm:t>
    </dgm:pt>
    <dgm:pt modelId="{92164634-5394-1242-B062-FE991F777398}" type="sibTrans" cxnId="{C9967B2E-3CE4-B149-9D50-F3E1829221F2}">
      <dgm:prSet/>
      <dgm:spPr/>
      <dgm:t>
        <a:bodyPr/>
        <a:lstStyle/>
        <a:p>
          <a:endParaRPr lang="fr-FR"/>
        </a:p>
      </dgm:t>
    </dgm:pt>
    <dgm:pt modelId="{4345C293-E2B6-0646-8250-9FCB03E16059}">
      <dgm:prSet phldrT="[Texte]"/>
      <dgm:spPr/>
      <dgm:t>
        <a:bodyPr/>
        <a:lstStyle/>
        <a:p>
          <a:r>
            <a:rPr lang="fr-FR" dirty="0"/>
            <a:t>Lundi</a:t>
          </a:r>
        </a:p>
      </dgm:t>
    </dgm:pt>
    <dgm:pt modelId="{8C5DB5B9-DF95-8F4F-9F78-8858710A789E}" type="parTrans" cxnId="{78FC1BFE-7C30-B64C-8C3C-CB617416A27C}">
      <dgm:prSet/>
      <dgm:spPr/>
      <dgm:t>
        <a:bodyPr/>
        <a:lstStyle/>
        <a:p>
          <a:endParaRPr lang="fr-FR"/>
        </a:p>
      </dgm:t>
    </dgm:pt>
    <dgm:pt modelId="{9DB19E0D-486A-1E4D-8C1C-7A4AE162365A}" type="sibTrans" cxnId="{78FC1BFE-7C30-B64C-8C3C-CB617416A27C}">
      <dgm:prSet/>
      <dgm:spPr/>
      <dgm:t>
        <a:bodyPr/>
        <a:lstStyle/>
        <a:p>
          <a:endParaRPr lang="fr-FR"/>
        </a:p>
      </dgm:t>
    </dgm:pt>
    <dgm:pt modelId="{4FD75FD6-F411-D24C-A5D1-836E76E0C6C8}">
      <dgm:prSet phldrT="[Texte]"/>
      <dgm:spPr/>
      <dgm:t>
        <a:bodyPr/>
        <a:lstStyle/>
        <a:p>
          <a:endParaRPr lang="fr-FR" dirty="0"/>
        </a:p>
      </dgm:t>
    </dgm:pt>
    <dgm:pt modelId="{5452DCD9-5CAF-F644-B605-2CD33F05F0CA}" type="parTrans" cxnId="{4E4ED0A6-64F2-8D4C-BECD-DB71487DB6D4}">
      <dgm:prSet/>
      <dgm:spPr/>
      <dgm:t>
        <a:bodyPr/>
        <a:lstStyle/>
        <a:p>
          <a:endParaRPr lang="fr-FR"/>
        </a:p>
      </dgm:t>
    </dgm:pt>
    <dgm:pt modelId="{B4347706-FFA9-504D-80D5-F4C6A515BC1F}" type="sibTrans" cxnId="{4E4ED0A6-64F2-8D4C-BECD-DB71487DB6D4}">
      <dgm:prSet/>
      <dgm:spPr/>
      <dgm:t>
        <a:bodyPr/>
        <a:lstStyle/>
        <a:p>
          <a:endParaRPr lang="fr-FR"/>
        </a:p>
      </dgm:t>
    </dgm:pt>
    <dgm:pt modelId="{18B350BB-F24E-804F-94CD-2F3E981A7E78}">
      <dgm:prSet phldrT="[Texte]"/>
      <dgm:spPr/>
      <dgm:t>
        <a:bodyPr/>
        <a:lstStyle/>
        <a:p>
          <a:r>
            <a:rPr lang="fr-FR" dirty="0"/>
            <a:t>3 catégories – 5 qualifications – 3 finales</a:t>
          </a:r>
        </a:p>
      </dgm:t>
    </dgm:pt>
    <dgm:pt modelId="{754DABCD-889D-9E4E-B57C-A389281AE5D0}" type="parTrans" cxnId="{D286565F-CC15-1145-90B6-36F6A18084AE}">
      <dgm:prSet/>
      <dgm:spPr/>
      <dgm:t>
        <a:bodyPr/>
        <a:lstStyle/>
        <a:p>
          <a:endParaRPr lang="fr-FR"/>
        </a:p>
      </dgm:t>
    </dgm:pt>
    <dgm:pt modelId="{5CABA5F4-358E-A246-98C3-536722A5554C}" type="sibTrans" cxnId="{D286565F-CC15-1145-90B6-36F6A18084AE}">
      <dgm:prSet/>
      <dgm:spPr/>
      <dgm:t>
        <a:bodyPr/>
        <a:lstStyle/>
        <a:p>
          <a:endParaRPr lang="fr-FR"/>
        </a:p>
      </dgm:t>
    </dgm:pt>
    <dgm:pt modelId="{1F8A7F43-39F2-A446-A3F9-48D6699B8DD0}">
      <dgm:prSet phldrT="[Texte]"/>
      <dgm:spPr/>
      <dgm:t>
        <a:bodyPr/>
        <a:lstStyle/>
        <a:p>
          <a:r>
            <a:rPr lang="fr-FR" dirty="0"/>
            <a:t>Toutes les cat le même jour au même endroit</a:t>
          </a:r>
        </a:p>
      </dgm:t>
    </dgm:pt>
    <dgm:pt modelId="{D3044BA1-C4A7-BE46-B9E1-FBF9C2390CFE}" type="parTrans" cxnId="{EE65AF25-637B-654F-AF55-ECFE34B8ED1C}">
      <dgm:prSet/>
      <dgm:spPr/>
      <dgm:t>
        <a:bodyPr/>
        <a:lstStyle/>
        <a:p>
          <a:endParaRPr lang="fr-FR"/>
        </a:p>
      </dgm:t>
    </dgm:pt>
    <dgm:pt modelId="{CC0F169E-E920-9F41-83B1-03429007E929}" type="sibTrans" cxnId="{EE65AF25-637B-654F-AF55-ECFE34B8ED1C}">
      <dgm:prSet/>
      <dgm:spPr/>
      <dgm:t>
        <a:bodyPr/>
        <a:lstStyle/>
        <a:p>
          <a:endParaRPr lang="fr-FR"/>
        </a:p>
      </dgm:t>
    </dgm:pt>
    <dgm:pt modelId="{17613A99-AE05-8B47-A284-41642C686563}" type="pres">
      <dgm:prSet presAssocID="{13325A3E-0C8B-A14C-A3F6-B115C1AD5058}" presName="linear" presStyleCnt="0">
        <dgm:presLayoutVars>
          <dgm:animLvl val="lvl"/>
          <dgm:resizeHandles val="exact"/>
        </dgm:presLayoutVars>
      </dgm:prSet>
      <dgm:spPr/>
    </dgm:pt>
    <dgm:pt modelId="{727AC145-C8E1-3542-AD12-BAA58859806A}" type="pres">
      <dgm:prSet presAssocID="{B1AA7E24-AA17-5F4F-B1D0-DC0F7E213732}" presName="parentText" presStyleLbl="node1" presStyleIdx="0" presStyleCnt="2" custLinFactNeighborX="361" custLinFactNeighborY="-1896">
        <dgm:presLayoutVars>
          <dgm:chMax val="0"/>
          <dgm:bulletEnabled val="1"/>
        </dgm:presLayoutVars>
      </dgm:prSet>
      <dgm:spPr/>
    </dgm:pt>
    <dgm:pt modelId="{137673E6-204D-444A-A435-9C7BCA7C4F20}" type="pres">
      <dgm:prSet presAssocID="{B1AA7E24-AA17-5F4F-B1D0-DC0F7E213732}" presName="childText" presStyleLbl="revTx" presStyleIdx="0" presStyleCnt="2">
        <dgm:presLayoutVars>
          <dgm:bulletEnabled val="1"/>
        </dgm:presLayoutVars>
      </dgm:prSet>
      <dgm:spPr/>
    </dgm:pt>
    <dgm:pt modelId="{499F4509-9D5B-964B-B5F1-2D55AF775A5C}" type="pres">
      <dgm:prSet presAssocID="{C9437029-854D-2943-A6A4-1E5E4397B1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32FE8D-1824-9D44-90FA-69ED6CF7F73A}" type="pres">
      <dgm:prSet presAssocID="{C9437029-854D-2943-A6A4-1E5E4397B136}" presName="childText" presStyleLbl="revTx" presStyleIdx="1" presStyleCnt="2" custScaleY="92666">
        <dgm:presLayoutVars>
          <dgm:bulletEnabled val="1"/>
        </dgm:presLayoutVars>
      </dgm:prSet>
      <dgm:spPr/>
    </dgm:pt>
  </dgm:ptLst>
  <dgm:cxnLst>
    <dgm:cxn modelId="{EE65AF25-637B-654F-AF55-ECFE34B8ED1C}" srcId="{C9437029-854D-2943-A6A4-1E5E4397B136}" destId="{1F8A7F43-39F2-A446-A3F9-48D6699B8DD0}" srcOrd="3" destOrd="0" parTransId="{D3044BA1-C4A7-BE46-B9E1-FBF9C2390CFE}" sibTransId="{CC0F169E-E920-9F41-83B1-03429007E929}"/>
    <dgm:cxn modelId="{FE1D2C2B-B34F-BA4F-B528-3553F201A338}" type="presOf" srcId="{B1AA7E24-AA17-5F4F-B1D0-DC0F7E213732}" destId="{727AC145-C8E1-3542-AD12-BAA58859806A}" srcOrd="0" destOrd="0" presId="urn:microsoft.com/office/officeart/2005/8/layout/vList2"/>
    <dgm:cxn modelId="{C9967B2E-3CE4-B149-9D50-F3E1829221F2}" srcId="{B1AA7E24-AA17-5F4F-B1D0-DC0F7E213732}" destId="{AC09D62A-E674-964C-B2D0-8D61E0BC6C97}" srcOrd="1" destOrd="0" parTransId="{457D420D-4582-1546-BEAC-6C153B820425}" sibTransId="{92164634-5394-1242-B062-FE991F777398}"/>
    <dgm:cxn modelId="{C4F9DC3A-0FA7-E44B-A100-C95B920589EE}" type="presOf" srcId="{18B350BB-F24E-804F-94CD-2F3E981A7E78}" destId="{3832FE8D-1824-9D44-90FA-69ED6CF7F73A}" srcOrd="0" destOrd="2" presId="urn:microsoft.com/office/officeart/2005/8/layout/vList2"/>
    <dgm:cxn modelId="{45670B46-C83E-E946-89A9-B9F94A8D5FBF}" srcId="{13325A3E-0C8B-A14C-A3F6-B115C1AD5058}" destId="{C9437029-854D-2943-A6A4-1E5E4397B136}" srcOrd="1" destOrd="0" parTransId="{0AD47340-5CE2-6B46-916D-07FBD10C11FA}" sibTransId="{6DB774F5-3F49-EC4B-A1A6-47B2C0DB6FEA}"/>
    <dgm:cxn modelId="{6560134B-0572-9E49-AB7C-FFC2D1F8A739}" type="presOf" srcId="{AAC411E1-7E28-524A-9912-237E055B2BB5}" destId="{3832FE8D-1824-9D44-90FA-69ED6CF7F73A}" srcOrd="0" destOrd="0" presId="urn:microsoft.com/office/officeart/2005/8/layout/vList2"/>
    <dgm:cxn modelId="{D286565F-CC15-1145-90B6-36F6A18084AE}" srcId="{C9437029-854D-2943-A6A4-1E5E4397B136}" destId="{18B350BB-F24E-804F-94CD-2F3E981A7E78}" srcOrd="2" destOrd="0" parTransId="{754DABCD-889D-9E4E-B57C-A389281AE5D0}" sibTransId="{5CABA5F4-358E-A246-98C3-536722A5554C}"/>
    <dgm:cxn modelId="{53289E71-8E32-6847-A04A-518DB6B91826}" type="presOf" srcId="{1F8A7F43-39F2-A446-A3F9-48D6699B8DD0}" destId="{3832FE8D-1824-9D44-90FA-69ED6CF7F73A}" srcOrd="0" destOrd="3" presId="urn:microsoft.com/office/officeart/2005/8/layout/vList2"/>
    <dgm:cxn modelId="{2D03A777-17D4-C248-85FB-43B2E67A7C04}" type="presOf" srcId="{AC09D62A-E674-964C-B2D0-8D61E0BC6C97}" destId="{137673E6-204D-444A-A435-9C7BCA7C4F20}" srcOrd="0" destOrd="1" presId="urn:microsoft.com/office/officeart/2005/8/layout/vList2"/>
    <dgm:cxn modelId="{EA226189-0E57-E447-A47D-C6247B16A540}" type="presOf" srcId="{4345C293-E2B6-0646-8250-9FCB03E16059}" destId="{3832FE8D-1824-9D44-90FA-69ED6CF7F73A}" srcOrd="0" destOrd="1" presId="urn:microsoft.com/office/officeart/2005/8/layout/vList2"/>
    <dgm:cxn modelId="{DF974092-BFAB-1F40-A1FA-86CBAEFBCBE5}" srcId="{B1AA7E24-AA17-5F4F-B1D0-DC0F7E213732}" destId="{FE0E683E-A405-444B-9162-20636AEDF4F7}" srcOrd="0" destOrd="0" parTransId="{217E34F0-C0EB-2440-AF66-4163E5BE2F47}" sibTransId="{0E2719E7-5A03-6A46-B259-432374E1048B}"/>
    <dgm:cxn modelId="{4E4ED0A6-64F2-8D4C-BECD-DB71487DB6D4}" srcId="{C9437029-854D-2943-A6A4-1E5E4397B136}" destId="{4FD75FD6-F411-D24C-A5D1-836E76E0C6C8}" srcOrd="4" destOrd="0" parTransId="{5452DCD9-5CAF-F644-B605-2CD33F05F0CA}" sibTransId="{B4347706-FFA9-504D-80D5-F4C6A515BC1F}"/>
    <dgm:cxn modelId="{C7C529AA-7EBE-E245-B882-5347CDA447DA}" srcId="{C9437029-854D-2943-A6A4-1E5E4397B136}" destId="{AAC411E1-7E28-524A-9912-237E055B2BB5}" srcOrd="0" destOrd="0" parTransId="{DD024EEF-354F-7440-A14D-B766490664E0}" sibTransId="{5154D429-B57F-424E-B0FE-36EF6A454665}"/>
    <dgm:cxn modelId="{A689C9B9-451F-324E-B393-5FD90C12B931}" type="presOf" srcId="{4FD75FD6-F411-D24C-A5D1-836E76E0C6C8}" destId="{3832FE8D-1824-9D44-90FA-69ED6CF7F73A}" srcOrd="0" destOrd="4" presId="urn:microsoft.com/office/officeart/2005/8/layout/vList2"/>
    <dgm:cxn modelId="{0AF67BBB-287D-524D-BCA6-154E0D526758}" type="presOf" srcId="{FE0E683E-A405-444B-9162-20636AEDF4F7}" destId="{137673E6-204D-444A-A435-9C7BCA7C4F20}" srcOrd="0" destOrd="0" presId="urn:microsoft.com/office/officeart/2005/8/layout/vList2"/>
    <dgm:cxn modelId="{5D2040F0-B543-4146-B221-69961A6B0F9D}" type="presOf" srcId="{13325A3E-0C8B-A14C-A3F6-B115C1AD5058}" destId="{17613A99-AE05-8B47-A284-41642C686563}" srcOrd="0" destOrd="0" presId="urn:microsoft.com/office/officeart/2005/8/layout/vList2"/>
    <dgm:cxn modelId="{993D39F9-BD6E-2D47-BAAD-7F2C1734D792}" type="presOf" srcId="{C9437029-854D-2943-A6A4-1E5E4397B136}" destId="{499F4509-9D5B-964B-B5F1-2D55AF775A5C}" srcOrd="0" destOrd="0" presId="urn:microsoft.com/office/officeart/2005/8/layout/vList2"/>
    <dgm:cxn modelId="{78FC1BFE-7C30-B64C-8C3C-CB617416A27C}" srcId="{C9437029-854D-2943-A6A4-1E5E4397B136}" destId="{4345C293-E2B6-0646-8250-9FCB03E16059}" srcOrd="1" destOrd="0" parTransId="{8C5DB5B9-DF95-8F4F-9F78-8858710A789E}" sibTransId="{9DB19E0D-486A-1E4D-8C1C-7A4AE162365A}"/>
    <dgm:cxn modelId="{7DFDD2FF-760E-994A-8A7C-01B4D59951EE}" srcId="{13325A3E-0C8B-A14C-A3F6-B115C1AD5058}" destId="{B1AA7E24-AA17-5F4F-B1D0-DC0F7E213732}" srcOrd="0" destOrd="0" parTransId="{8C7E025C-8DF9-4E40-8799-FBD2855ABEDB}" sibTransId="{33972A34-7606-074B-B378-D483FA9055F8}"/>
    <dgm:cxn modelId="{284B03CB-FE45-1542-9AD6-06849B885364}" type="presParOf" srcId="{17613A99-AE05-8B47-A284-41642C686563}" destId="{727AC145-C8E1-3542-AD12-BAA58859806A}" srcOrd="0" destOrd="0" presId="urn:microsoft.com/office/officeart/2005/8/layout/vList2"/>
    <dgm:cxn modelId="{750133E9-6F27-3844-B3A0-87602AC34B3F}" type="presParOf" srcId="{17613A99-AE05-8B47-A284-41642C686563}" destId="{137673E6-204D-444A-A435-9C7BCA7C4F20}" srcOrd="1" destOrd="0" presId="urn:microsoft.com/office/officeart/2005/8/layout/vList2"/>
    <dgm:cxn modelId="{C02B32F2-E0D9-7E40-A50B-C04DBADECE1C}" type="presParOf" srcId="{17613A99-AE05-8B47-A284-41642C686563}" destId="{499F4509-9D5B-964B-B5F1-2D55AF775A5C}" srcOrd="2" destOrd="0" presId="urn:microsoft.com/office/officeart/2005/8/layout/vList2"/>
    <dgm:cxn modelId="{72EBE58E-B68D-944E-9F44-7A0E4BE3DFB4}" type="presParOf" srcId="{17613A99-AE05-8B47-A284-41642C686563}" destId="{3832FE8D-1824-9D44-90FA-69ED6CF7F7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FB2042-EFA8-9844-B9ED-98A21C1B437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85AEB37-F378-3347-AC67-A77F4AFB5736}">
      <dgm:prSet/>
      <dgm:spPr/>
      <dgm:t>
        <a:bodyPr/>
        <a:lstStyle/>
        <a:p>
          <a:pPr algn="ctr"/>
          <a:r>
            <a:rPr lang="fr-FR" dirty="0"/>
            <a:t>E-Mails futurs :</a:t>
          </a:r>
          <a:endParaRPr lang="fr-BE" dirty="0"/>
        </a:p>
      </dgm:t>
    </dgm:pt>
    <dgm:pt modelId="{3EB4EAEC-3FF9-9649-BF0E-490D5D65CD7A}" type="parTrans" cxnId="{1BB8EBFF-85FD-0C42-9EF6-ADED59684F4D}">
      <dgm:prSet/>
      <dgm:spPr/>
      <dgm:t>
        <a:bodyPr/>
        <a:lstStyle/>
        <a:p>
          <a:endParaRPr lang="fr-FR"/>
        </a:p>
      </dgm:t>
    </dgm:pt>
    <dgm:pt modelId="{5BFBFC7C-9D5B-2949-A5F1-6A4174BB7860}" type="sibTrans" cxnId="{1BB8EBFF-85FD-0C42-9EF6-ADED59684F4D}">
      <dgm:prSet/>
      <dgm:spPr/>
      <dgm:t>
        <a:bodyPr/>
        <a:lstStyle/>
        <a:p>
          <a:endParaRPr lang="fr-FR"/>
        </a:p>
      </dgm:t>
    </dgm:pt>
    <dgm:pt modelId="{F94FE928-F88D-0945-B3CD-745B04594EC1}" type="pres">
      <dgm:prSet presAssocID="{60FB2042-EFA8-9844-B9ED-98A21C1B437F}" presName="linear" presStyleCnt="0">
        <dgm:presLayoutVars>
          <dgm:animLvl val="lvl"/>
          <dgm:resizeHandles val="exact"/>
        </dgm:presLayoutVars>
      </dgm:prSet>
      <dgm:spPr/>
    </dgm:pt>
    <dgm:pt modelId="{082677CD-CEDF-F945-B5CD-013E859505DD}" type="pres">
      <dgm:prSet presAssocID="{385AEB37-F378-3347-AC67-A77F4AFB57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14DA5C-513D-DE4D-BE5A-6E5723FB07EE}" type="presOf" srcId="{60FB2042-EFA8-9844-B9ED-98A21C1B437F}" destId="{F94FE928-F88D-0945-B3CD-745B04594EC1}" srcOrd="0" destOrd="0" presId="urn:microsoft.com/office/officeart/2005/8/layout/vList2"/>
    <dgm:cxn modelId="{6D5C9C6B-0567-2143-A429-F6E3418BFAC5}" type="presOf" srcId="{385AEB37-F378-3347-AC67-A77F4AFB5736}" destId="{082677CD-CEDF-F945-B5CD-013E859505DD}" srcOrd="0" destOrd="0" presId="urn:microsoft.com/office/officeart/2005/8/layout/vList2"/>
    <dgm:cxn modelId="{1BB8EBFF-85FD-0C42-9EF6-ADED59684F4D}" srcId="{60FB2042-EFA8-9844-B9ED-98A21C1B437F}" destId="{385AEB37-F378-3347-AC67-A77F4AFB5736}" srcOrd="0" destOrd="0" parTransId="{3EB4EAEC-3FF9-9649-BF0E-490D5D65CD7A}" sibTransId="{5BFBFC7C-9D5B-2949-A5F1-6A4174BB7860}"/>
    <dgm:cxn modelId="{D20BED12-0671-2C43-9C96-84C9E0FC6603}" type="presParOf" srcId="{F94FE928-F88D-0945-B3CD-745B04594EC1}" destId="{082677CD-CEDF-F945-B5CD-013E85950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8E94EE-1F59-BE42-920E-D03CB7BE530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3572734-8745-194C-A6D2-3BA62CA7CA5D}">
      <dgm:prSet/>
      <dgm:spPr/>
      <dgm:t>
        <a:bodyPr/>
        <a:lstStyle/>
        <a:p>
          <a:r>
            <a:rPr lang="fr-FR" dirty="0"/>
            <a:t>Cotisation annuelle Seniors</a:t>
          </a:r>
          <a:endParaRPr lang="fr-BE" dirty="0"/>
        </a:p>
      </dgm:t>
    </dgm:pt>
    <dgm:pt modelId="{751B0702-D5AD-454F-B063-FA045AB799C1}" type="parTrans" cxnId="{4449F55F-1A31-B843-8EE1-C6FFA56F5E90}">
      <dgm:prSet/>
      <dgm:spPr/>
      <dgm:t>
        <a:bodyPr/>
        <a:lstStyle/>
        <a:p>
          <a:endParaRPr lang="fr-FR"/>
        </a:p>
      </dgm:t>
    </dgm:pt>
    <dgm:pt modelId="{02A9032A-9C1F-9C49-B611-4791924E31C4}" type="sibTrans" cxnId="{4449F55F-1A31-B843-8EE1-C6FFA56F5E90}">
      <dgm:prSet/>
      <dgm:spPr/>
      <dgm:t>
        <a:bodyPr/>
        <a:lstStyle/>
        <a:p>
          <a:endParaRPr lang="fr-FR"/>
        </a:p>
      </dgm:t>
    </dgm:pt>
    <dgm:pt modelId="{206E701B-708C-5C4F-8215-6956729E7486}">
      <dgm:prSet/>
      <dgm:spPr/>
      <dgm:t>
        <a:bodyPr/>
        <a:lstStyle/>
        <a:p>
          <a:r>
            <a:rPr lang="fr-FR" dirty="0" err="1"/>
            <a:t>SudEst</a:t>
          </a:r>
          <a:r>
            <a:rPr lang="fr-FR" dirty="0"/>
            <a:t> : Candidatures de responsables</a:t>
          </a:r>
          <a:endParaRPr lang="fr-BE" dirty="0"/>
        </a:p>
      </dgm:t>
    </dgm:pt>
    <dgm:pt modelId="{4695806E-8C22-8647-8DB9-42A105AE36BC}" type="parTrans" cxnId="{C3C8598C-24C0-CB4F-9A49-A100C2536F1E}">
      <dgm:prSet/>
      <dgm:spPr/>
      <dgm:t>
        <a:bodyPr/>
        <a:lstStyle/>
        <a:p>
          <a:endParaRPr lang="fr-FR"/>
        </a:p>
      </dgm:t>
    </dgm:pt>
    <dgm:pt modelId="{8AEA19A2-9B99-9A4E-842F-2A50BCFC0B59}" type="sibTrans" cxnId="{C3C8598C-24C0-CB4F-9A49-A100C2536F1E}">
      <dgm:prSet/>
      <dgm:spPr/>
      <dgm:t>
        <a:bodyPr/>
        <a:lstStyle/>
        <a:p>
          <a:endParaRPr lang="fr-FR"/>
        </a:p>
      </dgm:t>
    </dgm:pt>
    <dgm:pt modelId="{4D911610-15B8-F942-AD26-3A0D1752C9D4}">
      <dgm:prSet/>
      <dgm:spPr/>
      <dgm:t>
        <a:bodyPr/>
        <a:lstStyle/>
        <a:p>
          <a:r>
            <a:rPr lang="fr-FR"/>
            <a:t>AFGolf</a:t>
          </a:r>
          <a:endParaRPr lang="fr-BE"/>
        </a:p>
      </dgm:t>
    </dgm:pt>
    <dgm:pt modelId="{3B9DF86B-5CDC-3840-98BD-3072E061FC02}" type="parTrans" cxnId="{C321D103-189E-F24F-BAE1-038DF3DC65E0}">
      <dgm:prSet/>
      <dgm:spPr/>
      <dgm:t>
        <a:bodyPr/>
        <a:lstStyle/>
        <a:p>
          <a:endParaRPr lang="fr-FR"/>
        </a:p>
      </dgm:t>
    </dgm:pt>
    <dgm:pt modelId="{3019B80F-C0AF-EC41-A367-7BB06299A7CE}" type="sibTrans" cxnId="{C321D103-189E-F24F-BAE1-038DF3DC65E0}">
      <dgm:prSet/>
      <dgm:spPr/>
      <dgm:t>
        <a:bodyPr/>
        <a:lstStyle/>
        <a:p>
          <a:endParaRPr lang="fr-FR"/>
        </a:p>
      </dgm:t>
    </dgm:pt>
    <dgm:pt modelId="{BEB6039D-0FA8-AB4B-AC1A-404CAC53F3F3}">
      <dgm:prSet/>
      <dgm:spPr/>
      <dgm:t>
        <a:bodyPr/>
        <a:lstStyle/>
        <a:p>
          <a:r>
            <a:rPr lang="fr-FR" dirty="0"/>
            <a:t>Inter clubs : Candidatures de responsables </a:t>
          </a:r>
          <a:endParaRPr lang="fr-BE" dirty="0"/>
        </a:p>
      </dgm:t>
    </dgm:pt>
    <dgm:pt modelId="{81760CBD-EFDC-974E-9282-68CFBD83EE21}" type="parTrans" cxnId="{67996731-7C04-274A-89E9-D3D8A22ED80F}">
      <dgm:prSet/>
      <dgm:spPr/>
      <dgm:t>
        <a:bodyPr/>
        <a:lstStyle/>
        <a:p>
          <a:endParaRPr lang="fr-FR"/>
        </a:p>
      </dgm:t>
    </dgm:pt>
    <dgm:pt modelId="{EA51CAAD-7FC6-DB4C-AB2B-828B75908EE3}" type="sibTrans" cxnId="{67996731-7C04-274A-89E9-D3D8A22ED80F}">
      <dgm:prSet/>
      <dgm:spPr/>
      <dgm:t>
        <a:bodyPr/>
        <a:lstStyle/>
        <a:p>
          <a:endParaRPr lang="fr-FR"/>
        </a:p>
      </dgm:t>
    </dgm:pt>
    <dgm:pt modelId="{E69B88DA-CC24-5A47-BA73-9607E23897D9}">
      <dgm:prSet/>
      <dgm:spPr/>
      <dgm:t>
        <a:bodyPr/>
        <a:lstStyle/>
        <a:p>
          <a:r>
            <a:rPr lang="fr-BE" dirty="0"/>
            <a:t>Programme Prov / Dates sponsoring et ?</a:t>
          </a:r>
        </a:p>
      </dgm:t>
    </dgm:pt>
    <dgm:pt modelId="{EFD88C55-2531-804B-A80A-693E344745D3}" type="parTrans" cxnId="{285CBB6D-B132-BA4C-86D3-E80BFB7DB084}">
      <dgm:prSet/>
      <dgm:spPr/>
      <dgm:t>
        <a:bodyPr/>
        <a:lstStyle/>
        <a:p>
          <a:endParaRPr lang="fr-FR"/>
        </a:p>
      </dgm:t>
    </dgm:pt>
    <dgm:pt modelId="{05A06FBC-151A-9A43-88EF-82680B03CD6D}" type="sibTrans" cxnId="{285CBB6D-B132-BA4C-86D3-E80BFB7DB084}">
      <dgm:prSet/>
      <dgm:spPr/>
      <dgm:t>
        <a:bodyPr/>
        <a:lstStyle/>
        <a:p>
          <a:endParaRPr lang="fr-FR"/>
        </a:p>
      </dgm:t>
    </dgm:pt>
    <dgm:pt modelId="{6FFD89E8-6A0A-6E4F-BDBB-CC10A193D45E}">
      <dgm:prSet/>
      <dgm:spPr/>
      <dgm:t>
        <a:bodyPr/>
        <a:lstStyle/>
        <a:p>
          <a:r>
            <a:rPr lang="fr-BE" dirty="0"/>
            <a:t>Commande de Doudoune</a:t>
          </a:r>
        </a:p>
      </dgm:t>
    </dgm:pt>
    <dgm:pt modelId="{4F22206D-A925-3C40-82E0-DF753E3A8AB7}" type="parTrans" cxnId="{2DE35E1A-D8A2-8946-8388-F3A26023FA57}">
      <dgm:prSet/>
      <dgm:spPr/>
    </dgm:pt>
    <dgm:pt modelId="{64CBE4BB-9E08-2047-8BBA-C168AD84EFA5}" type="sibTrans" cxnId="{2DE35E1A-D8A2-8946-8388-F3A26023FA57}">
      <dgm:prSet/>
      <dgm:spPr/>
    </dgm:pt>
    <dgm:pt modelId="{3967CAFE-9C8E-5742-82F8-8BE030DD7BEE}" type="pres">
      <dgm:prSet presAssocID="{E88E94EE-1F59-BE42-920E-D03CB7BE530E}" presName="linear" presStyleCnt="0">
        <dgm:presLayoutVars>
          <dgm:animLvl val="lvl"/>
          <dgm:resizeHandles val="exact"/>
        </dgm:presLayoutVars>
      </dgm:prSet>
      <dgm:spPr/>
    </dgm:pt>
    <dgm:pt modelId="{A278B427-8F94-C546-B521-698047D3E365}" type="pres">
      <dgm:prSet presAssocID="{03572734-8745-194C-A6D2-3BA62CA7CA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21E68F-F402-744D-97D2-DAD236C7EA69}" type="pres">
      <dgm:prSet presAssocID="{02A9032A-9C1F-9C49-B611-4791924E31C4}" presName="spacer" presStyleCnt="0"/>
      <dgm:spPr/>
    </dgm:pt>
    <dgm:pt modelId="{599F36F4-5A55-9342-8CE8-84F5CBC9FD20}" type="pres">
      <dgm:prSet presAssocID="{E69B88DA-CC24-5A47-BA73-9607E23897D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F564E0-CF69-1F42-816D-C87A63F582CC}" type="pres">
      <dgm:prSet presAssocID="{05A06FBC-151A-9A43-88EF-82680B03CD6D}" presName="spacer" presStyleCnt="0"/>
      <dgm:spPr/>
    </dgm:pt>
    <dgm:pt modelId="{21237B70-DEA3-6B4F-97ED-548AF0F192A3}" type="pres">
      <dgm:prSet presAssocID="{206E701B-708C-5C4F-8215-6956729E748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92197A-C9E4-584C-9BA0-5A83CC65B359}" type="pres">
      <dgm:prSet presAssocID="{8AEA19A2-9B99-9A4E-842F-2A50BCFC0B59}" presName="spacer" presStyleCnt="0"/>
      <dgm:spPr/>
    </dgm:pt>
    <dgm:pt modelId="{02E6C874-A9BE-7343-89F4-0FAB46C3ED24}" type="pres">
      <dgm:prSet presAssocID="{4D911610-15B8-F942-AD26-3A0D1752C9D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8F878B1-0CB8-2D4A-B23B-CB988FC105BD}" type="pres">
      <dgm:prSet presAssocID="{3019B80F-C0AF-EC41-A367-7BB06299A7CE}" presName="spacer" presStyleCnt="0"/>
      <dgm:spPr/>
    </dgm:pt>
    <dgm:pt modelId="{A7EF85E6-D884-D64A-8E58-7F3EDBC3421C}" type="pres">
      <dgm:prSet presAssocID="{BEB6039D-0FA8-AB4B-AC1A-404CAC53F3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8F9BE9D-C544-2C44-A0A4-EAE0EDC20B1D}" type="pres">
      <dgm:prSet presAssocID="{EA51CAAD-7FC6-DB4C-AB2B-828B75908EE3}" presName="spacer" presStyleCnt="0"/>
      <dgm:spPr/>
    </dgm:pt>
    <dgm:pt modelId="{3967BC5F-87C4-3545-A7FF-40F36BAB6877}" type="pres">
      <dgm:prSet presAssocID="{6FFD89E8-6A0A-6E4F-BDBB-CC10A193D45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321D103-189E-F24F-BAE1-038DF3DC65E0}" srcId="{E88E94EE-1F59-BE42-920E-D03CB7BE530E}" destId="{4D911610-15B8-F942-AD26-3A0D1752C9D4}" srcOrd="3" destOrd="0" parTransId="{3B9DF86B-5CDC-3840-98BD-3072E061FC02}" sibTransId="{3019B80F-C0AF-EC41-A367-7BB06299A7CE}"/>
    <dgm:cxn modelId="{2DE35E1A-D8A2-8946-8388-F3A26023FA57}" srcId="{E88E94EE-1F59-BE42-920E-D03CB7BE530E}" destId="{6FFD89E8-6A0A-6E4F-BDBB-CC10A193D45E}" srcOrd="5" destOrd="0" parTransId="{4F22206D-A925-3C40-82E0-DF753E3A8AB7}" sibTransId="{64CBE4BB-9E08-2047-8BBA-C168AD84EFA5}"/>
    <dgm:cxn modelId="{B878481D-ABD6-3749-B6EE-69C436E18658}" type="presOf" srcId="{206E701B-708C-5C4F-8215-6956729E7486}" destId="{21237B70-DEA3-6B4F-97ED-548AF0F192A3}" srcOrd="0" destOrd="0" presId="urn:microsoft.com/office/officeart/2005/8/layout/vList2"/>
    <dgm:cxn modelId="{EB82C31F-7C66-2B41-8002-9C92F3B76349}" type="presOf" srcId="{6FFD89E8-6A0A-6E4F-BDBB-CC10A193D45E}" destId="{3967BC5F-87C4-3545-A7FF-40F36BAB6877}" srcOrd="0" destOrd="0" presId="urn:microsoft.com/office/officeart/2005/8/layout/vList2"/>
    <dgm:cxn modelId="{67996731-7C04-274A-89E9-D3D8A22ED80F}" srcId="{E88E94EE-1F59-BE42-920E-D03CB7BE530E}" destId="{BEB6039D-0FA8-AB4B-AC1A-404CAC53F3F3}" srcOrd="4" destOrd="0" parTransId="{81760CBD-EFDC-974E-9282-68CFBD83EE21}" sibTransId="{EA51CAAD-7FC6-DB4C-AB2B-828B75908EE3}"/>
    <dgm:cxn modelId="{4449F55F-1A31-B843-8EE1-C6FFA56F5E90}" srcId="{E88E94EE-1F59-BE42-920E-D03CB7BE530E}" destId="{03572734-8745-194C-A6D2-3BA62CA7CA5D}" srcOrd="0" destOrd="0" parTransId="{751B0702-D5AD-454F-B063-FA045AB799C1}" sibTransId="{02A9032A-9C1F-9C49-B611-4791924E31C4}"/>
    <dgm:cxn modelId="{285CBB6D-B132-BA4C-86D3-E80BFB7DB084}" srcId="{E88E94EE-1F59-BE42-920E-D03CB7BE530E}" destId="{E69B88DA-CC24-5A47-BA73-9607E23897D9}" srcOrd="1" destOrd="0" parTransId="{EFD88C55-2531-804B-A80A-693E344745D3}" sibTransId="{05A06FBC-151A-9A43-88EF-82680B03CD6D}"/>
    <dgm:cxn modelId="{A1AC466E-4B85-384D-AD9F-91639E7D70FE}" type="presOf" srcId="{E69B88DA-CC24-5A47-BA73-9607E23897D9}" destId="{599F36F4-5A55-9342-8CE8-84F5CBC9FD20}" srcOrd="0" destOrd="0" presId="urn:microsoft.com/office/officeart/2005/8/layout/vList2"/>
    <dgm:cxn modelId="{B2EE017F-EAE2-5140-A676-3E70E4976A3D}" type="presOf" srcId="{4D911610-15B8-F942-AD26-3A0D1752C9D4}" destId="{02E6C874-A9BE-7343-89F4-0FAB46C3ED24}" srcOrd="0" destOrd="0" presId="urn:microsoft.com/office/officeart/2005/8/layout/vList2"/>
    <dgm:cxn modelId="{C3C8598C-24C0-CB4F-9A49-A100C2536F1E}" srcId="{E88E94EE-1F59-BE42-920E-D03CB7BE530E}" destId="{206E701B-708C-5C4F-8215-6956729E7486}" srcOrd="2" destOrd="0" parTransId="{4695806E-8C22-8647-8DB9-42A105AE36BC}" sibTransId="{8AEA19A2-9B99-9A4E-842F-2A50BCFC0B59}"/>
    <dgm:cxn modelId="{F48C51A1-AB67-D049-9210-8D38F5F4DA62}" type="presOf" srcId="{BEB6039D-0FA8-AB4B-AC1A-404CAC53F3F3}" destId="{A7EF85E6-D884-D64A-8E58-7F3EDBC3421C}" srcOrd="0" destOrd="0" presId="urn:microsoft.com/office/officeart/2005/8/layout/vList2"/>
    <dgm:cxn modelId="{35405FA8-55CE-8D4F-B018-F8308EA8DDCC}" type="presOf" srcId="{03572734-8745-194C-A6D2-3BA62CA7CA5D}" destId="{A278B427-8F94-C546-B521-698047D3E365}" srcOrd="0" destOrd="0" presId="urn:microsoft.com/office/officeart/2005/8/layout/vList2"/>
    <dgm:cxn modelId="{59876FE9-C457-DE42-8AC4-F06FA2D47F64}" type="presOf" srcId="{E88E94EE-1F59-BE42-920E-D03CB7BE530E}" destId="{3967CAFE-9C8E-5742-82F8-8BE030DD7BEE}" srcOrd="0" destOrd="0" presId="urn:microsoft.com/office/officeart/2005/8/layout/vList2"/>
    <dgm:cxn modelId="{BD892536-7EC4-D444-88B7-91392435B790}" type="presParOf" srcId="{3967CAFE-9C8E-5742-82F8-8BE030DD7BEE}" destId="{A278B427-8F94-C546-B521-698047D3E365}" srcOrd="0" destOrd="0" presId="urn:microsoft.com/office/officeart/2005/8/layout/vList2"/>
    <dgm:cxn modelId="{ADF2812B-85AC-AD44-BE1C-FD4A2936DE02}" type="presParOf" srcId="{3967CAFE-9C8E-5742-82F8-8BE030DD7BEE}" destId="{4921E68F-F402-744D-97D2-DAD236C7EA69}" srcOrd="1" destOrd="0" presId="urn:microsoft.com/office/officeart/2005/8/layout/vList2"/>
    <dgm:cxn modelId="{42DAD0A0-1EAB-CE4F-9BE0-69751BFF3F64}" type="presParOf" srcId="{3967CAFE-9C8E-5742-82F8-8BE030DD7BEE}" destId="{599F36F4-5A55-9342-8CE8-84F5CBC9FD20}" srcOrd="2" destOrd="0" presId="urn:microsoft.com/office/officeart/2005/8/layout/vList2"/>
    <dgm:cxn modelId="{211B0DDE-5C0A-6147-BB83-EA9EA3A6BB47}" type="presParOf" srcId="{3967CAFE-9C8E-5742-82F8-8BE030DD7BEE}" destId="{D7F564E0-CF69-1F42-816D-C87A63F582CC}" srcOrd="3" destOrd="0" presId="urn:microsoft.com/office/officeart/2005/8/layout/vList2"/>
    <dgm:cxn modelId="{1FF042EB-D091-B845-8AB8-03CE09EA1E03}" type="presParOf" srcId="{3967CAFE-9C8E-5742-82F8-8BE030DD7BEE}" destId="{21237B70-DEA3-6B4F-97ED-548AF0F192A3}" srcOrd="4" destOrd="0" presId="urn:microsoft.com/office/officeart/2005/8/layout/vList2"/>
    <dgm:cxn modelId="{8AF85930-91C1-9A47-90D3-6ED92725FC73}" type="presParOf" srcId="{3967CAFE-9C8E-5742-82F8-8BE030DD7BEE}" destId="{AE92197A-C9E4-584C-9BA0-5A83CC65B359}" srcOrd="5" destOrd="0" presId="urn:microsoft.com/office/officeart/2005/8/layout/vList2"/>
    <dgm:cxn modelId="{D5327D31-A0A5-8541-A879-9E78F24B7D16}" type="presParOf" srcId="{3967CAFE-9C8E-5742-82F8-8BE030DD7BEE}" destId="{02E6C874-A9BE-7343-89F4-0FAB46C3ED24}" srcOrd="6" destOrd="0" presId="urn:microsoft.com/office/officeart/2005/8/layout/vList2"/>
    <dgm:cxn modelId="{1E672B90-48BA-0B4F-91E0-9F5442B83D90}" type="presParOf" srcId="{3967CAFE-9C8E-5742-82F8-8BE030DD7BEE}" destId="{88F878B1-0CB8-2D4A-B23B-CB988FC105BD}" srcOrd="7" destOrd="0" presId="urn:microsoft.com/office/officeart/2005/8/layout/vList2"/>
    <dgm:cxn modelId="{6A863955-D332-8540-BA89-CBCB3286BC1C}" type="presParOf" srcId="{3967CAFE-9C8E-5742-82F8-8BE030DD7BEE}" destId="{A7EF85E6-D884-D64A-8E58-7F3EDBC3421C}" srcOrd="8" destOrd="0" presId="urn:microsoft.com/office/officeart/2005/8/layout/vList2"/>
    <dgm:cxn modelId="{CBE3EC7B-7DED-BA4D-B671-EC6E76513E0D}" type="presParOf" srcId="{3967CAFE-9C8E-5742-82F8-8BE030DD7BEE}" destId="{78F9BE9D-C544-2C44-A0A4-EAE0EDC20B1D}" srcOrd="9" destOrd="0" presId="urn:microsoft.com/office/officeart/2005/8/layout/vList2"/>
    <dgm:cxn modelId="{13B62319-332B-5044-8CAF-C9B871117C34}" type="presParOf" srcId="{3967CAFE-9C8E-5742-82F8-8BE030DD7BEE}" destId="{3967BC5F-87C4-3545-A7FF-40F36BAB68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8AAF2E-F69D-B84B-B42A-AAEB1A3CF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509361-D9AE-CD4D-9D2D-F639B9C2585A}">
      <dgm:prSet/>
      <dgm:spPr>
        <a:gradFill rotWithShape="0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fr-FR" dirty="0"/>
            <a:t>Formules de jeu</a:t>
          </a:r>
          <a:endParaRPr lang="fr-BE" dirty="0"/>
        </a:p>
      </dgm:t>
    </dgm:pt>
    <dgm:pt modelId="{F77DFD5B-B29A-7442-B9A8-DBDF9E40439B}" type="parTrans" cxnId="{6FA138F4-CC03-4545-94FC-ED530FA88E34}">
      <dgm:prSet/>
      <dgm:spPr/>
      <dgm:t>
        <a:bodyPr/>
        <a:lstStyle/>
        <a:p>
          <a:endParaRPr lang="fr-FR"/>
        </a:p>
      </dgm:t>
    </dgm:pt>
    <dgm:pt modelId="{FE6F1749-BF1D-4B44-B1C5-3E143120ABDB}" type="sibTrans" cxnId="{6FA138F4-CC03-4545-94FC-ED530FA88E34}">
      <dgm:prSet/>
      <dgm:spPr/>
      <dgm:t>
        <a:bodyPr/>
        <a:lstStyle/>
        <a:p>
          <a:endParaRPr lang="fr-FR"/>
        </a:p>
      </dgm:t>
    </dgm:pt>
    <dgm:pt modelId="{3E3C8240-DEDB-A442-BD40-18210FD2B4BB}" type="pres">
      <dgm:prSet presAssocID="{A58AAF2E-F69D-B84B-B42A-AAEB1A3CFD58}" presName="linear" presStyleCnt="0">
        <dgm:presLayoutVars>
          <dgm:animLvl val="lvl"/>
          <dgm:resizeHandles val="exact"/>
        </dgm:presLayoutVars>
      </dgm:prSet>
      <dgm:spPr/>
    </dgm:pt>
    <dgm:pt modelId="{618F865D-CADC-6742-936F-2FDFCBCA5FAC}" type="pres">
      <dgm:prSet presAssocID="{AE509361-D9AE-CD4D-9D2D-F639B9C258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524B14-F0AE-ED47-B6DE-975F13F934DE}" type="presOf" srcId="{A58AAF2E-F69D-B84B-B42A-AAEB1A3CFD58}" destId="{3E3C8240-DEDB-A442-BD40-18210FD2B4BB}" srcOrd="0" destOrd="0" presId="urn:microsoft.com/office/officeart/2005/8/layout/vList2"/>
    <dgm:cxn modelId="{9A3E1925-C4EB-CB45-9251-A030C0B0FBE4}" type="presOf" srcId="{AE509361-D9AE-CD4D-9D2D-F639B9C2585A}" destId="{618F865D-CADC-6742-936F-2FDFCBCA5FAC}" srcOrd="0" destOrd="0" presId="urn:microsoft.com/office/officeart/2005/8/layout/vList2"/>
    <dgm:cxn modelId="{6FA138F4-CC03-4545-94FC-ED530FA88E34}" srcId="{A58AAF2E-F69D-B84B-B42A-AAEB1A3CFD58}" destId="{AE509361-D9AE-CD4D-9D2D-F639B9C2585A}" srcOrd="0" destOrd="0" parTransId="{F77DFD5B-B29A-7442-B9A8-DBDF9E40439B}" sibTransId="{FE6F1749-BF1D-4B44-B1C5-3E143120ABDB}"/>
    <dgm:cxn modelId="{8C576388-6436-1C46-A837-F4480F3FAACF}" type="presParOf" srcId="{3E3C8240-DEDB-A442-BD40-18210FD2B4BB}" destId="{618F865D-CADC-6742-936F-2FDFCBCA5F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BAABF4-7B5D-574F-B0FE-188F70E90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5AE416-4237-0546-B6FB-C943DD117AC5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/>
            <a:t>J1 : Scramble à 3</a:t>
          </a:r>
          <a:endParaRPr lang="fr-BE"/>
        </a:p>
      </dgm:t>
    </dgm:pt>
    <dgm:pt modelId="{85DE5F9F-1D48-2A4C-A3CE-4A534FB5A312}" type="parTrans" cxnId="{13D891CD-1432-1245-98E2-4F1B1C108E99}">
      <dgm:prSet/>
      <dgm:spPr/>
      <dgm:t>
        <a:bodyPr/>
        <a:lstStyle/>
        <a:p>
          <a:endParaRPr lang="fr-FR"/>
        </a:p>
      </dgm:t>
    </dgm:pt>
    <dgm:pt modelId="{2EFDCF4A-F0D1-E848-88F9-A4D992807C6E}" type="sibTrans" cxnId="{13D891CD-1432-1245-98E2-4F1B1C108E99}">
      <dgm:prSet/>
      <dgm:spPr/>
      <dgm:t>
        <a:bodyPr/>
        <a:lstStyle/>
        <a:p>
          <a:endParaRPr lang="fr-FR"/>
        </a:p>
      </dgm:t>
    </dgm:pt>
    <dgm:pt modelId="{44D41150-76D4-444E-82FD-FEBCF47B1280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 dirty="0"/>
            <a:t>J3 : Single</a:t>
          </a:r>
          <a:endParaRPr lang="fr-BE" dirty="0"/>
        </a:p>
      </dgm:t>
    </dgm:pt>
    <dgm:pt modelId="{4E5A0B65-C28C-074B-B9C3-18A5239C2465}" type="parTrans" cxnId="{8B587DD6-B176-9A4C-95A7-542370937F11}">
      <dgm:prSet/>
      <dgm:spPr/>
      <dgm:t>
        <a:bodyPr/>
        <a:lstStyle/>
        <a:p>
          <a:endParaRPr lang="fr-FR"/>
        </a:p>
      </dgm:t>
    </dgm:pt>
    <dgm:pt modelId="{31E6A8E0-A691-514D-9629-6BB69F657032}" type="sibTrans" cxnId="{8B587DD6-B176-9A4C-95A7-542370937F11}">
      <dgm:prSet/>
      <dgm:spPr/>
      <dgm:t>
        <a:bodyPr/>
        <a:lstStyle/>
        <a:p>
          <a:endParaRPr lang="fr-FR"/>
        </a:p>
      </dgm:t>
    </dgm:pt>
    <dgm:pt modelId="{DEE322A8-242E-564B-A4BA-2E27163686AB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 dirty="0"/>
            <a:t>J2 : </a:t>
          </a:r>
          <a:r>
            <a:rPr lang="fr-FR" dirty="0" err="1"/>
            <a:t>Greensome</a:t>
          </a:r>
          <a:r>
            <a:rPr lang="fr-FR" dirty="0"/>
            <a:t> (flights de 4)</a:t>
          </a:r>
          <a:endParaRPr lang="fr-BE" dirty="0"/>
        </a:p>
      </dgm:t>
    </dgm:pt>
    <dgm:pt modelId="{F1CE6D3E-A6AF-4446-BF3F-240485AF4056}" type="parTrans" cxnId="{D315AC15-E9BC-9944-ADE0-571241428252}">
      <dgm:prSet/>
      <dgm:spPr/>
      <dgm:t>
        <a:bodyPr/>
        <a:lstStyle/>
        <a:p>
          <a:endParaRPr lang="fr-FR"/>
        </a:p>
      </dgm:t>
    </dgm:pt>
    <dgm:pt modelId="{C1C0BCA3-9B9A-8245-B171-B5B353FC8D4C}" type="sibTrans" cxnId="{D315AC15-E9BC-9944-ADE0-571241428252}">
      <dgm:prSet/>
      <dgm:spPr/>
      <dgm:t>
        <a:bodyPr/>
        <a:lstStyle/>
        <a:p>
          <a:endParaRPr lang="fr-FR"/>
        </a:p>
      </dgm:t>
    </dgm:pt>
    <dgm:pt modelId="{0B615702-180E-1048-BD26-66F28984AB05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r"/>
          <a:r>
            <a:rPr lang="fr-FR" dirty="0"/>
            <a:t>Départs en Excel</a:t>
          </a:r>
          <a:endParaRPr lang="fr-BE" dirty="0"/>
        </a:p>
      </dgm:t>
    </dgm:pt>
    <dgm:pt modelId="{47184D5D-8646-B84E-BEF2-975066F4A20B}" type="parTrans" cxnId="{014B5B79-8A0F-8640-967E-4B55A32C2FDE}">
      <dgm:prSet/>
      <dgm:spPr/>
      <dgm:t>
        <a:bodyPr/>
        <a:lstStyle/>
        <a:p>
          <a:endParaRPr lang="fr-FR"/>
        </a:p>
      </dgm:t>
    </dgm:pt>
    <dgm:pt modelId="{AA5ACFB5-4E2F-664A-8DFB-53ADE9089459}" type="sibTrans" cxnId="{014B5B79-8A0F-8640-967E-4B55A32C2FDE}">
      <dgm:prSet/>
      <dgm:spPr/>
      <dgm:t>
        <a:bodyPr/>
        <a:lstStyle/>
        <a:p>
          <a:endParaRPr lang="fr-FR"/>
        </a:p>
      </dgm:t>
    </dgm:pt>
    <dgm:pt modelId="{EFAF2618-2AC5-4244-8FDD-1D5CD60416F1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r"/>
          <a:r>
            <a:rPr lang="fr-FR" dirty="0"/>
            <a:t>Cartes de scores Locales</a:t>
          </a:r>
          <a:endParaRPr lang="fr-BE" dirty="0"/>
        </a:p>
      </dgm:t>
    </dgm:pt>
    <dgm:pt modelId="{46476814-21D3-F34D-B08C-7454655517E5}" type="parTrans" cxnId="{D3894D29-9434-8840-A977-F0BAD42F4AB8}">
      <dgm:prSet/>
      <dgm:spPr/>
      <dgm:t>
        <a:bodyPr/>
        <a:lstStyle/>
        <a:p>
          <a:endParaRPr lang="fr-FR"/>
        </a:p>
      </dgm:t>
    </dgm:pt>
    <dgm:pt modelId="{522B69CF-6F8C-1C4A-B8EA-CF5639BC3BDC}" type="sibTrans" cxnId="{D3894D29-9434-8840-A977-F0BAD42F4AB8}">
      <dgm:prSet/>
      <dgm:spPr/>
      <dgm:t>
        <a:bodyPr/>
        <a:lstStyle/>
        <a:p>
          <a:endParaRPr lang="fr-FR"/>
        </a:p>
      </dgm:t>
    </dgm:pt>
    <dgm:pt modelId="{3A52DDFB-70AA-084E-9468-B1D04EBE79AA}" type="pres">
      <dgm:prSet presAssocID="{34BAABF4-7B5D-574F-B0FE-188F70E90DC3}" presName="linear" presStyleCnt="0">
        <dgm:presLayoutVars>
          <dgm:animLvl val="lvl"/>
          <dgm:resizeHandles val="exact"/>
        </dgm:presLayoutVars>
      </dgm:prSet>
      <dgm:spPr/>
    </dgm:pt>
    <dgm:pt modelId="{1C07D10D-E9E1-3244-B4CE-AB61D97FDECB}" type="pres">
      <dgm:prSet presAssocID="{535AE416-4237-0546-B6FB-C943DD117AC5}" presName="parentText" presStyleLbl="node1" presStyleIdx="0" presStyleCnt="5" custLinFactNeighborX="-501" custLinFactNeighborY="-9901">
        <dgm:presLayoutVars>
          <dgm:chMax val="0"/>
          <dgm:bulletEnabled val="1"/>
        </dgm:presLayoutVars>
      </dgm:prSet>
      <dgm:spPr/>
    </dgm:pt>
    <dgm:pt modelId="{A5B1FFE4-5DFC-994B-971C-23325FAB3487}" type="pres">
      <dgm:prSet presAssocID="{2EFDCF4A-F0D1-E848-88F9-A4D992807C6E}" presName="spacer" presStyleCnt="0"/>
      <dgm:spPr/>
    </dgm:pt>
    <dgm:pt modelId="{DEBBD934-ED2F-B049-9915-197C64009238}" type="pres">
      <dgm:prSet presAssocID="{44D41150-76D4-444E-82FD-FEBCF47B1280}" presName="parentText" presStyleLbl="node1" presStyleIdx="1" presStyleCnt="5" custLinFactY="75840" custLinFactNeighborX="-501" custLinFactNeighborY="100000">
        <dgm:presLayoutVars>
          <dgm:chMax val="0"/>
          <dgm:bulletEnabled val="1"/>
        </dgm:presLayoutVars>
      </dgm:prSet>
      <dgm:spPr/>
    </dgm:pt>
    <dgm:pt modelId="{8F83D3D6-AD24-544F-A056-320336D3CCC1}" type="pres">
      <dgm:prSet presAssocID="{31E6A8E0-A691-514D-9629-6BB69F657032}" presName="spacer" presStyleCnt="0"/>
      <dgm:spPr/>
    </dgm:pt>
    <dgm:pt modelId="{8ADBAB7E-F38D-024C-A96F-DEE83DFE553E}" type="pres">
      <dgm:prSet presAssocID="{DEE322A8-242E-564B-A4BA-2E27163686AB}" presName="parentText" presStyleLbl="node1" presStyleIdx="2" presStyleCnt="5" custLinFactY="-100145" custLinFactNeighborX="-501" custLinFactNeighborY="-200000">
        <dgm:presLayoutVars>
          <dgm:chMax val="0"/>
          <dgm:bulletEnabled val="1"/>
        </dgm:presLayoutVars>
      </dgm:prSet>
      <dgm:spPr/>
    </dgm:pt>
    <dgm:pt modelId="{4F82F0F7-10C1-094D-AAED-BDA5AF1C425F}" type="pres">
      <dgm:prSet presAssocID="{C1C0BCA3-9B9A-8245-B171-B5B353FC8D4C}" presName="spacer" presStyleCnt="0"/>
      <dgm:spPr/>
    </dgm:pt>
    <dgm:pt modelId="{79F2C968-0650-EC46-8045-B64F2FED524C}" type="pres">
      <dgm:prSet presAssocID="{0B615702-180E-1048-BD26-66F28984AB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BABB76-66B2-FA49-9BDA-0BE69CBD2EB2}" type="pres">
      <dgm:prSet presAssocID="{AA5ACFB5-4E2F-664A-8DFB-53ADE9089459}" presName="spacer" presStyleCnt="0"/>
      <dgm:spPr/>
    </dgm:pt>
    <dgm:pt modelId="{664C48CD-B673-BC47-930C-77F7C3DBEFBE}" type="pres">
      <dgm:prSet presAssocID="{EFAF2618-2AC5-4244-8FDD-1D5CD60416F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15AC15-E9BC-9944-ADE0-571241428252}" srcId="{34BAABF4-7B5D-574F-B0FE-188F70E90DC3}" destId="{DEE322A8-242E-564B-A4BA-2E27163686AB}" srcOrd="2" destOrd="0" parTransId="{F1CE6D3E-A6AF-4446-BF3F-240485AF4056}" sibTransId="{C1C0BCA3-9B9A-8245-B171-B5B353FC8D4C}"/>
    <dgm:cxn modelId="{480AC817-3C4F-4D49-8098-5D2C5BA4CE94}" type="presOf" srcId="{34BAABF4-7B5D-574F-B0FE-188F70E90DC3}" destId="{3A52DDFB-70AA-084E-9468-B1D04EBE79AA}" srcOrd="0" destOrd="0" presId="urn:microsoft.com/office/officeart/2005/8/layout/vList2"/>
    <dgm:cxn modelId="{E7CD611E-3EC7-C74A-B6CD-7154CEBF3C75}" type="presOf" srcId="{535AE416-4237-0546-B6FB-C943DD117AC5}" destId="{1C07D10D-E9E1-3244-B4CE-AB61D97FDECB}" srcOrd="0" destOrd="0" presId="urn:microsoft.com/office/officeart/2005/8/layout/vList2"/>
    <dgm:cxn modelId="{D3894D29-9434-8840-A977-F0BAD42F4AB8}" srcId="{34BAABF4-7B5D-574F-B0FE-188F70E90DC3}" destId="{EFAF2618-2AC5-4244-8FDD-1D5CD60416F1}" srcOrd="4" destOrd="0" parTransId="{46476814-21D3-F34D-B08C-7454655517E5}" sibTransId="{522B69CF-6F8C-1C4A-B8EA-CF5639BC3BDC}"/>
    <dgm:cxn modelId="{014B5B79-8A0F-8640-967E-4B55A32C2FDE}" srcId="{34BAABF4-7B5D-574F-B0FE-188F70E90DC3}" destId="{0B615702-180E-1048-BD26-66F28984AB05}" srcOrd="3" destOrd="0" parTransId="{47184D5D-8646-B84E-BEF2-975066F4A20B}" sibTransId="{AA5ACFB5-4E2F-664A-8DFB-53ADE9089459}"/>
    <dgm:cxn modelId="{CE5718A3-1338-4347-94B8-5CE3633284C2}" type="presOf" srcId="{44D41150-76D4-444E-82FD-FEBCF47B1280}" destId="{DEBBD934-ED2F-B049-9915-197C64009238}" srcOrd="0" destOrd="0" presId="urn:microsoft.com/office/officeart/2005/8/layout/vList2"/>
    <dgm:cxn modelId="{733A5BC1-2D82-0747-92E6-2EB969BBD1EC}" type="presOf" srcId="{DEE322A8-242E-564B-A4BA-2E27163686AB}" destId="{8ADBAB7E-F38D-024C-A96F-DEE83DFE553E}" srcOrd="0" destOrd="0" presId="urn:microsoft.com/office/officeart/2005/8/layout/vList2"/>
    <dgm:cxn modelId="{13D891CD-1432-1245-98E2-4F1B1C108E99}" srcId="{34BAABF4-7B5D-574F-B0FE-188F70E90DC3}" destId="{535AE416-4237-0546-B6FB-C943DD117AC5}" srcOrd="0" destOrd="0" parTransId="{85DE5F9F-1D48-2A4C-A3CE-4A534FB5A312}" sibTransId="{2EFDCF4A-F0D1-E848-88F9-A4D992807C6E}"/>
    <dgm:cxn modelId="{8B587DD6-B176-9A4C-95A7-542370937F11}" srcId="{34BAABF4-7B5D-574F-B0FE-188F70E90DC3}" destId="{44D41150-76D4-444E-82FD-FEBCF47B1280}" srcOrd="1" destOrd="0" parTransId="{4E5A0B65-C28C-074B-B9C3-18A5239C2465}" sibTransId="{31E6A8E0-A691-514D-9629-6BB69F657032}"/>
    <dgm:cxn modelId="{61F304D9-81DE-E941-A3DB-63C76BFFC2DA}" type="presOf" srcId="{EFAF2618-2AC5-4244-8FDD-1D5CD60416F1}" destId="{664C48CD-B673-BC47-930C-77F7C3DBEFBE}" srcOrd="0" destOrd="0" presId="urn:microsoft.com/office/officeart/2005/8/layout/vList2"/>
    <dgm:cxn modelId="{C8CE5BEA-894E-7D45-89AF-813BE3DFBF0F}" type="presOf" srcId="{0B615702-180E-1048-BD26-66F28984AB05}" destId="{79F2C968-0650-EC46-8045-B64F2FED524C}" srcOrd="0" destOrd="0" presId="urn:microsoft.com/office/officeart/2005/8/layout/vList2"/>
    <dgm:cxn modelId="{EAC95EA7-855B-9742-976B-807878162224}" type="presParOf" srcId="{3A52DDFB-70AA-084E-9468-B1D04EBE79AA}" destId="{1C07D10D-E9E1-3244-B4CE-AB61D97FDECB}" srcOrd="0" destOrd="0" presId="urn:microsoft.com/office/officeart/2005/8/layout/vList2"/>
    <dgm:cxn modelId="{654028EF-3AE5-1C43-91E4-4FC7037461CA}" type="presParOf" srcId="{3A52DDFB-70AA-084E-9468-B1D04EBE79AA}" destId="{A5B1FFE4-5DFC-994B-971C-23325FAB3487}" srcOrd="1" destOrd="0" presId="urn:microsoft.com/office/officeart/2005/8/layout/vList2"/>
    <dgm:cxn modelId="{425C49C0-DA46-FE40-945D-101612ECA034}" type="presParOf" srcId="{3A52DDFB-70AA-084E-9468-B1D04EBE79AA}" destId="{DEBBD934-ED2F-B049-9915-197C64009238}" srcOrd="2" destOrd="0" presId="urn:microsoft.com/office/officeart/2005/8/layout/vList2"/>
    <dgm:cxn modelId="{1E85A959-86DB-1248-9296-DD184CED9519}" type="presParOf" srcId="{3A52DDFB-70AA-084E-9468-B1D04EBE79AA}" destId="{8F83D3D6-AD24-544F-A056-320336D3CCC1}" srcOrd="3" destOrd="0" presId="urn:microsoft.com/office/officeart/2005/8/layout/vList2"/>
    <dgm:cxn modelId="{AA774E7A-96B1-8B4A-9A8C-EC48A7936B36}" type="presParOf" srcId="{3A52DDFB-70AA-084E-9468-B1D04EBE79AA}" destId="{8ADBAB7E-F38D-024C-A96F-DEE83DFE553E}" srcOrd="4" destOrd="0" presId="urn:microsoft.com/office/officeart/2005/8/layout/vList2"/>
    <dgm:cxn modelId="{C96D5E28-E3AD-1848-8AB3-CE45FE9154B9}" type="presParOf" srcId="{3A52DDFB-70AA-084E-9468-B1D04EBE79AA}" destId="{4F82F0F7-10C1-094D-AAED-BDA5AF1C425F}" srcOrd="5" destOrd="0" presId="urn:microsoft.com/office/officeart/2005/8/layout/vList2"/>
    <dgm:cxn modelId="{E544B711-C82B-4C42-8326-ABFA6145CDB2}" type="presParOf" srcId="{3A52DDFB-70AA-084E-9468-B1D04EBE79AA}" destId="{79F2C968-0650-EC46-8045-B64F2FED524C}" srcOrd="6" destOrd="0" presId="urn:microsoft.com/office/officeart/2005/8/layout/vList2"/>
    <dgm:cxn modelId="{9AB3250A-1E82-2043-8D58-0508DC285636}" type="presParOf" srcId="{3A52DDFB-70AA-084E-9468-B1D04EBE79AA}" destId="{A1BABB76-66B2-FA49-9BDA-0BE69CBD2EB2}" srcOrd="7" destOrd="0" presId="urn:microsoft.com/office/officeart/2005/8/layout/vList2"/>
    <dgm:cxn modelId="{95752AFC-44B3-BD45-BE69-2953ABCE8A89}" type="presParOf" srcId="{3A52DDFB-70AA-084E-9468-B1D04EBE79AA}" destId="{664C48CD-B673-BC47-930C-77F7C3DBEFBE}" srcOrd="8" destOrd="0" presId="urn:microsoft.com/office/officeart/2005/8/layout/vList2"/>
  </dgm:cxnLst>
  <dgm:bg>
    <a:gradFill>
      <a:gsLst>
        <a:gs pos="25012">
          <a:srgbClr val="DDE5F4"/>
        </a:gs>
        <a:gs pos="0">
          <a:schemeClr val="accent1">
            <a:lumMod val="5000"/>
            <a:lumOff val="95000"/>
            <a:alpha val="79133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E1805-4293-064A-AF7A-29BCDB442782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0D0623-D14C-FC4E-A880-56807AA7EA05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algn="ctr"/>
          <a:r>
            <a:rPr lang="fr-FR" sz="2800" b="1" dirty="0">
              <a:solidFill>
                <a:schemeClr val="tx1"/>
              </a:solidFill>
            </a:rPr>
            <a:t>Finances</a:t>
          </a:r>
          <a:endParaRPr lang="fr-BE" sz="2800" b="1" dirty="0">
            <a:solidFill>
              <a:schemeClr val="tx1"/>
            </a:solidFill>
          </a:endParaRPr>
        </a:p>
      </dgm:t>
    </dgm:pt>
    <dgm:pt modelId="{BE1A1997-83F1-1049-8F1E-8F977E3DF6E3}" type="parTrans" cxnId="{BFECB994-36FE-6D48-9822-E1480303687A}">
      <dgm:prSet/>
      <dgm:spPr/>
      <dgm:t>
        <a:bodyPr/>
        <a:lstStyle/>
        <a:p>
          <a:endParaRPr lang="fr-FR"/>
        </a:p>
      </dgm:t>
    </dgm:pt>
    <dgm:pt modelId="{B3A38A2C-0D37-C645-AE5B-CB3D17E537EC}" type="sibTrans" cxnId="{BFECB994-36FE-6D48-9822-E1480303687A}">
      <dgm:prSet/>
      <dgm:spPr/>
      <dgm:t>
        <a:bodyPr/>
        <a:lstStyle/>
        <a:p>
          <a:endParaRPr lang="fr-FR"/>
        </a:p>
      </dgm:t>
    </dgm:pt>
    <dgm:pt modelId="{B8634A26-D423-CD4D-813F-2184A5DE1919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algn="ctr"/>
          <a:r>
            <a:rPr lang="fr-FR" sz="2800" b="1" dirty="0">
              <a:solidFill>
                <a:schemeClr val="tx1"/>
              </a:solidFill>
            </a:rPr>
            <a:t>Analyse et mesures</a:t>
          </a:r>
          <a:endParaRPr lang="fr-BE" sz="2800" b="1" dirty="0">
            <a:solidFill>
              <a:schemeClr val="tx1"/>
            </a:solidFill>
          </a:endParaRPr>
        </a:p>
      </dgm:t>
    </dgm:pt>
    <dgm:pt modelId="{D4231131-74A2-2B49-B6BD-576C0CA4AE05}" type="parTrans" cxnId="{D5959626-3161-9943-8583-D47965071B5B}">
      <dgm:prSet/>
      <dgm:spPr/>
      <dgm:t>
        <a:bodyPr/>
        <a:lstStyle/>
        <a:p>
          <a:endParaRPr lang="fr-FR"/>
        </a:p>
      </dgm:t>
    </dgm:pt>
    <dgm:pt modelId="{19B12590-1514-5C41-B18A-8DF3BBCEED4F}" type="sibTrans" cxnId="{D5959626-3161-9943-8583-D47965071B5B}">
      <dgm:prSet/>
      <dgm:spPr/>
      <dgm:t>
        <a:bodyPr/>
        <a:lstStyle/>
        <a:p>
          <a:endParaRPr lang="fr-FR"/>
        </a:p>
      </dgm:t>
    </dgm:pt>
    <dgm:pt modelId="{E39200F3-F8B0-B546-9ED7-7AB7661D5CAC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Programme des rencontres extérieures</a:t>
          </a:r>
          <a:endParaRPr lang="fr-BE" sz="2800" b="1" dirty="0">
            <a:solidFill>
              <a:schemeClr val="tx1"/>
            </a:solidFill>
          </a:endParaRPr>
        </a:p>
      </dgm:t>
    </dgm:pt>
    <dgm:pt modelId="{CCBA90B7-3926-844F-B185-51B7CDCB3326}" type="parTrans" cxnId="{052D198B-169F-3447-8E18-B03DB3B39568}">
      <dgm:prSet/>
      <dgm:spPr/>
      <dgm:t>
        <a:bodyPr/>
        <a:lstStyle/>
        <a:p>
          <a:endParaRPr lang="fr-FR"/>
        </a:p>
      </dgm:t>
    </dgm:pt>
    <dgm:pt modelId="{D1613F98-38BC-1C4C-8964-0DE6D3411664}" type="sibTrans" cxnId="{052D198B-169F-3447-8E18-B03DB3B39568}">
      <dgm:prSet/>
      <dgm:spPr/>
      <dgm:t>
        <a:bodyPr/>
        <a:lstStyle/>
        <a:p>
          <a:endParaRPr lang="fr-FR"/>
        </a:p>
      </dgm:t>
    </dgm:pt>
    <dgm:pt modelId="{A9E49021-5456-7845-AF2A-340BF7CD64D6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Nouveautés</a:t>
          </a:r>
          <a:endParaRPr lang="fr-BE" sz="2800" b="1" dirty="0">
            <a:solidFill>
              <a:schemeClr val="tx1"/>
            </a:solidFill>
          </a:endParaRPr>
        </a:p>
      </dgm:t>
    </dgm:pt>
    <dgm:pt modelId="{A1BD5981-FE21-FA49-8491-EDEC0D7695BD}" type="parTrans" cxnId="{2C497D2E-A184-2245-AC31-4B2605033113}">
      <dgm:prSet/>
      <dgm:spPr/>
      <dgm:t>
        <a:bodyPr/>
        <a:lstStyle/>
        <a:p>
          <a:endParaRPr lang="fr-FR"/>
        </a:p>
      </dgm:t>
    </dgm:pt>
    <dgm:pt modelId="{04D2CB3A-6671-F643-B06E-1D2EEDEFC31D}" type="sibTrans" cxnId="{2C497D2E-A184-2245-AC31-4B2605033113}">
      <dgm:prSet/>
      <dgm:spPr/>
      <dgm:t>
        <a:bodyPr/>
        <a:lstStyle/>
        <a:p>
          <a:endParaRPr lang="fr-FR"/>
        </a:p>
      </dgm:t>
    </dgm:pt>
    <dgm:pt modelId="{45EE4DC4-C020-1844-93BA-50BE2F706F6C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Sud-Est – </a:t>
          </a:r>
          <a:r>
            <a:rPr lang="fr-FR" sz="2800" b="1" dirty="0" err="1">
              <a:solidFill>
                <a:schemeClr val="tx1"/>
              </a:solidFill>
            </a:rPr>
            <a:t>AFGolf</a:t>
          </a:r>
          <a:r>
            <a:rPr lang="fr-FR" sz="2800" b="1" dirty="0">
              <a:solidFill>
                <a:schemeClr val="tx1"/>
              </a:solidFill>
            </a:rPr>
            <a:t> - IC</a:t>
          </a:r>
          <a:endParaRPr lang="fr-BE" sz="2800" b="1" dirty="0">
            <a:solidFill>
              <a:schemeClr val="tx1"/>
            </a:solidFill>
          </a:endParaRPr>
        </a:p>
      </dgm:t>
    </dgm:pt>
    <dgm:pt modelId="{2CE57338-21BD-C345-A80E-5EF4A242F9AB}" type="parTrans" cxnId="{DB7E0F95-BBF6-404B-9780-06F99BBCA3C3}">
      <dgm:prSet/>
      <dgm:spPr/>
      <dgm:t>
        <a:bodyPr/>
        <a:lstStyle/>
        <a:p>
          <a:endParaRPr lang="fr-FR"/>
        </a:p>
      </dgm:t>
    </dgm:pt>
    <dgm:pt modelId="{62048188-0CA0-804E-9E84-2817CB7A05F3}" type="sibTrans" cxnId="{DB7E0F95-BBF6-404B-9780-06F99BBCA3C3}">
      <dgm:prSet/>
      <dgm:spPr/>
      <dgm:t>
        <a:bodyPr/>
        <a:lstStyle/>
        <a:p>
          <a:endParaRPr lang="fr-FR"/>
        </a:p>
      </dgm:t>
    </dgm:pt>
    <dgm:pt modelId="{79204773-502A-C941-AD32-A9F6CB9314DB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>
              <a:solidFill>
                <a:schemeClr val="tx1"/>
              </a:solidFill>
            </a:rPr>
            <a:t>Voyage Seniors 2025</a:t>
          </a:r>
          <a:endParaRPr lang="fr-BE" sz="2800" b="1">
            <a:solidFill>
              <a:schemeClr val="tx1"/>
            </a:solidFill>
          </a:endParaRPr>
        </a:p>
      </dgm:t>
    </dgm:pt>
    <dgm:pt modelId="{2B8BB408-B9B9-C64C-A744-FFD37B8A728D}" type="parTrans" cxnId="{12687194-ACD8-3547-8598-7065688547D4}">
      <dgm:prSet/>
      <dgm:spPr/>
      <dgm:t>
        <a:bodyPr/>
        <a:lstStyle/>
        <a:p>
          <a:endParaRPr lang="fr-FR"/>
        </a:p>
      </dgm:t>
    </dgm:pt>
    <dgm:pt modelId="{82251FD5-EE3D-704B-B0DC-945D2DEE85FB}" type="sibTrans" cxnId="{12687194-ACD8-3547-8598-7065688547D4}">
      <dgm:prSet/>
      <dgm:spPr/>
      <dgm:t>
        <a:bodyPr/>
        <a:lstStyle/>
        <a:p>
          <a:endParaRPr lang="fr-FR"/>
        </a:p>
      </dgm:t>
    </dgm:pt>
    <dgm:pt modelId="{C4A9F295-3643-E746-B1E8-0BED96CB3471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BE" sz="2800" b="1" dirty="0">
              <a:solidFill>
                <a:schemeClr val="tx1"/>
              </a:solidFill>
            </a:rPr>
            <a:t>Sponsors</a:t>
          </a:r>
        </a:p>
      </dgm:t>
    </dgm:pt>
    <dgm:pt modelId="{2BD1D4DE-9EA2-F24B-8E8D-6893767FB24D}" type="parTrans" cxnId="{11372E35-D9D5-C946-A329-A2D9B505071D}">
      <dgm:prSet/>
      <dgm:spPr/>
      <dgm:t>
        <a:bodyPr/>
        <a:lstStyle/>
        <a:p>
          <a:endParaRPr lang="fr-FR"/>
        </a:p>
      </dgm:t>
    </dgm:pt>
    <dgm:pt modelId="{7CFD01B0-3FFF-7745-BBE9-D6B6276E0F2A}" type="sibTrans" cxnId="{11372E35-D9D5-C946-A329-A2D9B505071D}">
      <dgm:prSet/>
      <dgm:spPr/>
      <dgm:t>
        <a:bodyPr/>
        <a:lstStyle/>
        <a:p>
          <a:endParaRPr lang="fr-FR"/>
        </a:p>
      </dgm:t>
    </dgm:pt>
    <dgm:pt modelId="{1C1B09F6-DE02-3645-97EA-851B9506A170}" type="pres">
      <dgm:prSet presAssocID="{D9DE1805-4293-064A-AF7A-29BCDB442782}" presName="linearFlow" presStyleCnt="0">
        <dgm:presLayoutVars>
          <dgm:dir/>
          <dgm:resizeHandles val="exact"/>
        </dgm:presLayoutVars>
      </dgm:prSet>
      <dgm:spPr/>
    </dgm:pt>
    <dgm:pt modelId="{03743027-F1C1-0147-8715-03CF2E97EEE3}" type="pres">
      <dgm:prSet presAssocID="{4C0D0623-D14C-FC4E-A880-56807AA7EA05}" presName="composite" presStyleCnt="0"/>
      <dgm:spPr/>
    </dgm:pt>
    <dgm:pt modelId="{B8A1F5E0-8C8A-9042-80B9-3312686079DF}" type="pres">
      <dgm:prSet presAssocID="{4C0D0623-D14C-FC4E-A880-56807AA7EA05}" presName="imgShp" presStyleLbl="fgImgPlace1" presStyleIdx="0" presStyleCnt="6" custLinFactNeighborX="206" custLinFactNeighborY="7895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60112D84-7B70-3F49-9C72-6B8E3265A5B6}" type="pres">
      <dgm:prSet presAssocID="{4C0D0623-D14C-FC4E-A880-56807AA7EA05}" presName="txShp" presStyleLbl="node1" presStyleIdx="0" presStyleCnt="6" custLinFactNeighborX="1959" custLinFactNeighborY="7895">
        <dgm:presLayoutVars>
          <dgm:bulletEnabled val="1"/>
        </dgm:presLayoutVars>
      </dgm:prSet>
      <dgm:spPr/>
    </dgm:pt>
    <dgm:pt modelId="{41D54E1B-4039-134A-AB0A-866102D82A89}" type="pres">
      <dgm:prSet presAssocID="{B3A38A2C-0D37-C645-AE5B-CB3D17E537EC}" presName="spacing" presStyleCnt="0"/>
      <dgm:spPr/>
    </dgm:pt>
    <dgm:pt modelId="{6308F78C-BEFC-8A47-82BB-E458FE2660AD}" type="pres">
      <dgm:prSet presAssocID="{E39200F3-F8B0-B546-9ED7-7AB7661D5CAC}" presName="composite" presStyleCnt="0"/>
      <dgm:spPr/>
    </dgm:pt>
    <dgm:pt modelId="{8E984BD6-9620-7B48-B49B-723AFC941356}" type="pres">
      <dgm:prSet presAssocID="{E39200F3-F8B0-B546-9ED7-7AB7661D5CAC}" presName="imgShp" presStyleLbl="fgImgPlace1" presStyleIdx="1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490F2DC-1A99-DA46-91DA-AABA5B0E5D79}" type="pres">
      <dgm:prSet presAssocID="{E39200F3-F8B0-B546-9ED7-7AB7661D5CAC}" presName="txShp" presStyleLbl="node1" presStyleIdx="1" presStyleCnt="6" custLinFactNeighborX="2235" custLinFactNeighborY="5509">
        <dgm:presLayoutVars>
          <dgm:bulletEnabled val="1"/>
        </dgm:presLayoutVars>
      </dgm:prSet>
      <dgm:spPr/>
    </dgm:pt>
    <dgm:pt modelId="{ADF5206A-AA77-8642-8192-F0AFC34FE142}" type="pres">
      <dgm:prSet presAssocID="{D1613F98-38BC-1C4C-8964-0DE6D3411664}" presName="spacing" presStyleCnt="0"/>
      <dgm:spPr/>
    </dgm:pt>
    <dgm:pt modelId="{ADBC9A12-EFCE-7D4B-A5B6-32EA12830BA1}" type="pres">
      <dgm:prSet presAssocID="{A9E49021-5456-7845-AF2A-340BF7CD64D6}" presName="composite" presStyleCnt="0"/>
      <dgm:spPr/>
    </dgm:pt>
    <dgm:pt modelId="{C59A1A0B-DDBF-2146-9109-575A13596EA9}" type="pres">
      <dgm:prSet presAssocID="{A9E49021-5456-7845-AF2A-340BF7CD64D6}" presName="imgShp" presStyleLbl="fgImgPlace1" presStyleIdx="2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D303AC08-B257-0147-9D27-E7243CC40F81}" type="pres">
      <dgm:prSet presAssocID="{A9E49021-5456-7845-AF2A-340BF7CD64D6}" presName="txShp" presStyleLbl="node1" presStyleIdx="2" presStyleCnt="6" custLinFactNeighborX="2235" custLinFactNeighborY="5509">
        <dgm:presLayoutVars>
          <dgm:bulletEnabled val="1"/>
        </dgm:presLayoutVars>
      </dgm:prSet>
      <dgm:spPr/>
    </dgm:pt>
    <dgm:pt modelId="{D89E9260-D5DF-EF4A-A539-710757B94D81}" type="pres">
      <dgm:prSet presAssocID="{04D2CB3A-6671-F643-B06E-1D2EEDEFC31D}" presName="spacing" presStyleCnt="0"/>
      <dgm:spPr/>
    </dgm:pt>
    <dgm:pt modelId="{9F1BA6DB-F879-484F-93A6-48BDF8FE2EAF}" type="pres">
      <dgm:prSet presAssocID="{C4A9F295-3643-E746-B1E8-0BED96CB3471}" presName="composite" presStyleCnt="0"/>
      <dgm:spPr/>
    </dgm:pt>
    <dgm:pt modelId="{11DA95AD-44F1-6D4D-957E-671245DF3D18}" type="pres">
      <dgm:prSet presAssocID="{C4A9F295-3643-E746-B1E8-0BED96CB3471}" presName="imgShp" presStyleLbl="fgImgPlace1" presStyleIdx="3" presStyleCnt="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72E6DDA-B8CD-AD4B-9B9C-96171030CD45}" type="pres">
      <dgm:prSet presAssocID="{C4A9F295-3643-E746-B1E8-0BED96CB3471}" presName="txShp" presStyleLbl="node1" presStyleIdx="3" presStyleCnt="6" custLinFactNeighborX="2432" custLinFactNeighborY="5509">
        <dgm:presLayoutVars>
          <dgm:bulletEnabled val="1"/>
        </dgm:presLayoutVars>
      </dgm:prSet>
      <dgm:spPr/>
    </dgm:pt>
    <dgm:pt modelId="{2D61B352-3CA6-E942-A230-A83D50887FC2}" type="pres">
      <dgm:prSet presAssocID="{7CFD01B0-3FFF-7745-BBE9-D6B6276E0F2A}" presName="spacing" presStyleCnt="0"/>
      <dgm:spPr/>
    </dgm:pt>
    <dgm:pt modelId="{0B868851-6A8C-1F4C-B147-D005A4A6342D}" type="pres">
      <dgm:prSet presAssocID="{45EE4DC4-C020-1844-93BA-50BE2F706F6C}" presName="composite" presStyleCnt="0"/>
      <dgm:spPr/>
    </dgm:pt>
    <dgm:pt modelId="{6C04B8A2-A11D-F44E-9EF7-5595CCA082A4}" type="pres">
      <dgm:prSet presAssocID="{45EE4DC4-C020-1844-93BA-50BE2F706F6C}" presName="imgShp" presStyleLbl="fgImgPlace1" presStyleIdx="4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B85683DA-D4AB-004F-A554-3C429DDD694B}" type="pres">
      <dgm:prSet presAssocID="{45EE4DC4-C020-1844-93BA-50BE2F706F6C}" presName="txShp" presStyleLbl="node1" presStyleIdx="4" presStyleCnt="6" custLinFactNeighborX="1957">
        <dgm:presLayoutVars>
          <dgm:bulletEnabled val="1"/>
        </dgm:presLayoutVars>
      </dgm:prSet>
      <dgm:spPr/>
    </dgm:pt>
    <dgm:pt modelId="{814DED80-154F-054E-A2D0-881CD1D0CE6E}" type="pres">
      <dgm:prSet presAssocID="{62048188-0CA0-804E-9E84-2817CB7A05F3}" presName="spacing" presStyleCnt="0"/>
      <dgm:spPr/>
    </dgm:pt>
    <dgm:pt modelId="{3D6FE839-0313-A045-9996-397C1C2482E7}" type="pres">
      <dgm:prSet presAssocID="{79204773-502A-C941-AD32-A9F6CB9314DB}" presName="composite" presStyleCnt="0"/>
      <dgm:spPr/>
    </dgm:pt>
    <dgm:pt modelId="{E1D53DB3-6705-2345-8FBD-45566AB4BAB9}" type="pres">
      <dgm:prSet presAssocID="{79204773-502A-C941-AD32-A9F6CB9314DB}" presName="imgShp" presStyleLbl="fgImgPlace1" presStyleIdx="5" presStyleCnt="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531A63D-BBB5-1248-A0D8-E5EEA05F6FFB}" type="pres">
      <dgm:prSet presAssocID="{79204773-502A-C941-AD32-A9F6CB9314DB}" presName="txShp" presStyleLbl="node1" presStyleIdx="5" presStyleCnt="6" custLinFactNeighborX="1230">
        <dgm:presLayoutVars>
          <dgm:bulletEnabled val="1"/>
        </dgm:presLayoutVars>
      </dgm:prSet>
      <dgm:spPr/>
    </dgm:pt>
  </dgm:ptLst>
  <dgm:cxnLst>
    <dgm:cxn modelId="{2A462417-D9D2-F640-AA52-55B1F2147360}" type="presOf" srcId="{45EE4DC4-C020-1844-93BA-50BE2F706F6C}" destId="{B85683DA-D4AB-004F-A554-3C429DDD694B}" srcOrd="0" destOrd="0" presId="urn:microsoft.com/office/officeart/2005/8/layout/vList3"/>
    <dgm:cxn modelId="{D5959626-3161-9943-8583-D47965071B5B}" srcId="{4C0D0623-D14C-FC4E-A880-56807AA7EA05}" destId="{B8634A26-D423-CD4D-813F-2184A5DE1919}" srcOrd="0" destOrd="0" parTransId="{D4231131-74A2-2B49-B6BD-576C0CA4AE05}" sibTransId="{19B12590-1514-5C41-B18A-8DF3BBCEED4F}"/>
    <dgm:cxn modelId="{5AEB222A-6BA6-A44E-BC35-2B15DCFA0F56}" type="presOf" srcId="{B8634A26-D423-CD4D-813F-2184A5DE1919}" destId="{60112D84-7B70-3F49-9C72-6B8E3265A5B6}" srcOrd="0" destOrd="1" presId="urn:microsoft.com/office/officeart/2005/8/layout/vList3"/>
    <dgm:cxn modelId="{2C497D2E-A184-2245-AC31-4B2605033113}" srcId="{D9DE1805-4293-064A-AF7A-29BCDB442782}" destId="{A9E49021-5456-7845-AF2A-340BF7CD64D6}" srcOrd="2" destOrd="0" parTransId="{A1BD5981-FE21-FA49-8491-EDEC0D7695BD}" sibTransId="{04D2CB3A-6671-F643-B06E-1D2EEDEFC31D}"/>
    <dgm:cxn modelId="{11372E35-D9D5-C946-A329-A2D9B505071D}" srcId="{D9DE1805-4293-064A-AF7A-29BCDB442782}" destId="{C4A9F295-3643-E746-B1E8-0BED96CB3471}" srcOrd="3" destOrd="0" parTransId="{2BD1D4DE-9EA2-F24B-8E8D-6893767FB24D}" sibTransId="{7CFD01B0-3FFF-7745-BBE9-D6B6276E0F2A}"/>
    <dgm:cxn modelId="{DAFB5841-8A0F-A849-944F-D2201EBCCBE2}" type="presOf" srcId="{A9E49021-5456-7845-AF2A-340BF7CD64D6}" destId="{D303AC08-B257-0147-9D27-E7243CC40F81}" srcOrd="0" destOrd="0" presId="urn:microsoft.com/office/officeart/2005/8/layout/vList3"/>
    <dgm:cxn modelId="{3823EA54-046F-F54B-91C6-54DF50F2894D}" type="presOf" srcId="{4C0D0623-D14C-FC4E-A880-56807AA7EA05}" destId="{60112D84-7B70-3F49-9C72-6B8E3265A5B6}" srcOrd="0" destOrd="0" presId="urn:microsoft.com/office/officeart/2005/8/layout/vList3"/>
    <dgm:cxn modelId="{052D198B-169F-3447-8E18-B03DB3B39568}" srcId="{D9DE1805-4293-064A-AF7A-29BCDB442782}" destId="{E39200F3-F8B0-B546-9ED7-7AB7661D5CAC}" srcOrd="1" destOrd="0" parTransId="{CCBA90B7-3926-844F-B185-51B7CDCB3326}" sibTransId="{D1613F98-38BC-1C4C-8964-0DE6D3411664}"/>
    <dgm:cxn modelId="{12687194-ACD8-3547-8598-7065688547D4}" srcId="{D9DE1805-4293-064A-AF7A-29BCDB442782}" destId="{79204773-502A-C941-AD32-A9F6CB9314DB}" srcOrd="5" destOrd="0" parTransId="{2B8BB408-B9B9-C64C-A744-FFD37B8A728D}" sibTransId="{82251FD5-EE3D-704B-B0DC-945D2DEE85FB}"/>
    <dgm:cxn modelId="{BFECB994-36FE-6D48-9822-E1480303687A}" srcId="{D9DE1805-4293-064A-AF7A-29BCDB442782}" destId="{4C0D0623-D14C-FC4E-A880-56807AA7EA05}" srcOrd="0" destOrd="0" parTransId="{BE1A1997-83F1-1049-8F1E-8F977E3DF6E3}" sibTransId="{B3A38A2C-0D37-C645-AE5B-CB3D17E537EC}"/>
    <dgm:cxn modelId="{DB7E0F95-BBF6-404B-9780-06F99BBCA3C3}" srcId="{D9DE1805-4293-064A-AF7A-29BCDB442782}" destId="{45EE4DC4-C020-1844-93BA-50BE2F706F6C}" srcOrd="4" destOrd="0" parTransId="{2CE57338-21BD-C345-A80E-5EF4A242F9AB}" sibTransId="{62048188-0CA0-804E-9E84-2817CB7A05F3}"/>
    <dgm:cxn modelId="{045BE599-0C9D-F74B-9774-9B431B56E240}" type="presOf" srcId="{D9DE1805-4293-064A-AF7A-29BCDB442782}" destId="{1C1B09F6-DE02-3645-97EA-851B9506A170}" srcOrd="0" destOrd="0" presId="urn:microsoft.com/office/officeart/2005/8/layout/vList3"/>
    <dgm:cxn modelId="{6B767EBB-CE34-E849-9466-421FA300478F}" type="presOf" srcId="{79204773-502A-C941-AD32-A9F6CB9314DB}" destId="{1531A63D-BBB5-1248-A0D8-E5EEA05F6FFB}" srcOrd="0" destOrd="0" presId="urn:microsoft.com/office/officeart/2005/8/layout/vList3"/>
    <dgm:cxn modelId="{8773F2E1-B0C2-6D4F-A9D9-81A53F6995E6}" type="presOf" srcId="{C4A9F295-3643-E746-B1E8-0BED96CB3471}" destId="{172E6DDA-B8CD-AD4B-9B9C-96171030CD45}" srcOrd="0" destOrd="0" presId="urn:microsoft.com/office/officeart/2005/8/layout/vList3"/>
    <dgm:cxn modelId="{8560B5FA-20E4-D647-880F-0A441AB758F6}" type="presOf" srcId="{E39200F3-F8B0-B546-9ED7-7AB7661D5CAC}" destId="{1490F2DC-1A99-DA46-91DA-AABA5B0E5D79}" srcOrd="0" destOrd="0" presId="urn:microsoft.com/office/officeart/2005/8/layout/vList3"/>
    <dgm:cxn modelId="{68953B27-9FF2-7B41-8FEF-EA2B302521DE}" type="presParOf" srcId="{1C1B09F6-DE02-3645-97EA-851B9506A170}" destId="{03743027-F1C1-0147-8715-03CF2E97EEE3}" srcOrd="0" destOrd="0" presId="urn:microsoft.com/office/officeart/2005/8/layout/vList3"/>
    <dgm:cxn modelId="{2E606C2A-A737-474F-BC5F-6B8F87F55B32}" type="presParOf" srcId="{03743027-F1C1-0147-8715-03CF2E97EEE3}" destId="{B8A1F5E0-8C8A-9042-80B9-3312686079DF}" srcOrd="0" destOrd="0" presId="urn:microsoft.com/office/officeart/2005/8/layout/vList3"/>
    <dgm:cxn modelId="{C2D573FA-813B-6344-914E-AC3EA2049B42}" type="presParOf" srcId="{03743027-F1C1-0147-8715-03CF2E97EEE3}" destId="{60112D84-7B70-3F49-9C72-6B8E3265A5B6}" srcOrd="1" destOrd="0" presId="urn:microsoft.com/office/officeart/2005/8/layout/vList3"/>
    <dgm:cxn modelId="{F50B45AE-5EA7-6A4B-A453-5ED1E122D990}" type="presParOf" srcId="{1C1B09F6-DE02-3645-97EA-851B9506A170}" destId="{41D54E1B-4039-134A-AB0A-866102D82A89}" srcOrd="1" destOrd="0" presId="urn:microsoft.com/office/officeart/2005/8/layout/vList3"/>
    <dgm:cxn modelId="{07028A0F-C83E-3049-A723-37767E560ED1}" type="presParOf" srcId="{1C1B09F6-DE02-3645-97EA-851B9506A170}" destId="{6308F78C-BEFC-8A47-82BB-E458FE2660AD}" srcOrd="2" destOrd="0" presId="urn:microsoft.com/office/officeart/2005/8/layout/vList3"/>
    <dgm:cxn modelId="{E692C58E-19C7-2941-BB8B-9F8C07ED5109}" type="presParOf" srcId="{6308F78C-BEFC-8A47-82BB-E458FE2660AD}" destId="{8E984BD6-9620-7B48-B49B-723AFC941356}" srcOrd="0" destOrd="0" presId="urn:microsoft.com/office/officeart/2005/8/layout/vList3"/>
    <dgm:cxn modelId="{FE2556A0-ED4F-D740-A832-5178CCE1D34F}" type="presParOf" srcId="{6308F78C-BEFC-8A47-82BB-E458FE2660AD}" destId="{1490F2DC-1A99-DA46-91DA-AABA5B0E5D79}" srcOrd="1" destOrd="0" presId="urn:microsoft.com/office/officeart/2005/8/layout/vList3"/>
    <dgm:cxn modelId="{EE382F49-9ED3-C040-8C42-140E0AF23B65}" type="presParOf" srcId="{1C1B09F6-DE02-3645-97EA-851B9506A170}" destId="{ADF5206A-AA77-8642-8192-F0AFC34FE142}" srcOrd="3" destOrd="0" presId="urn:microsoft.com/office/officeart/2005/8/layout/vList3"/>
    <dgm:cxn modelId="{8F7BC571-F783-CE4A-BF8F-46B8239D4D70}" type="presParOf" srcId="{1C1B09F6-DE02-3645-97EA-851B9506A170}" destId="{ADBC9A12-EFCE-7D4B-A5B6-32EA12830BA1}" srcOrd="4" destOrd="0" presId="urn:microsoft.com/office/officeart/2005/8/layout/vList3"/>
    <dgm:cxn modelId="{EB71D32C-1E89-4B41-8DCA-3FB586DC280B}" type="presParOf" srcId="{ADBC9A12-EFCE-7D4B-A5B6-32EA12830BA1}" destId="{C59A1A0B-DDBF-2146-9109-575A13596EA9}" srcOrd="0" destOrd="0" presId="urn:microsoft.com/office/officeart/2005/8/layout/vList3"/>
    <dgm:cxn modelId="{35B1E1DA-0165-2F4C-951E-F8D46F670363}" type="presParOf" srcId="{ADBC9A12-EFCE-7D4B-A5B6-32EA12830BA1}" destId="{D303AC08-B257-0147-9D27-E7243CC40F81}" srcOrd="1" destOrd="0" presId="urn:microsoft.com/office/officeart/2005/8/layout/vList3"/>
    <dgm:cxn modelId="{3C8E57BB-0DC7-1B44-AB2D-BC1154C9981F}" type="presParOf" srcId="{1C1B09F6-DE02-3645-97EA-851B9506A170}" destId="{D89E9260-D5DF-EF4A-A539-710757B94D81}" srcOrd="5" destOrd="0" presId="urn:microsoft.com/office/officeart/2005/8/layout/vList3"/>
    <dgm:cxn modelId="{729CF4DF-5B0C-C641-BB0F-8F342DDA17A2}" type="presParOf" srcId="{1C1B09F6-DE02-3645-97EA-851B9506A170}" destId="{9F1BA6DB-F879-484F-93A6-48BDF8FE2EAF}" srcOrd="6" destOrd="0" presId="urn:microsoft.com/office/officeart/2005/8/layout/vList3"/>
    <dgm:cxn modelId="{1A78229F-1B8B-F64D-807A-70073D8E0A12}" type="presParOf" srcId="{9F1BA6DB-F879-484F-93A6-48BDF8FE2EAF}" destId="{11DA95AD-44F1-6D4D-957E-671245DF3D18}" srcOrd="0" destOrd="0" presId="urn:microsoft.com/office/officeart/2005/8/layout/vList3"/>
    <dgm:cxn modelId="{76C8205D-8384-BD47-A922-F9A2FDDC54EF}" type="presParOf" srcId="{9F1BA6DB-F879-484F-93A6-48BDF8FE2EAF}" destId="{172E6DDA-B8CD-AD4B-9B9C-96171030CD45}" srcOrd="1" destOrd="0" presId="urn:microsoft.com/office/officeart/2005/8/layout/vList3"/>
    <dgm:cxn modelId="{ABFAD05D-1257-7948-9051-9D4901CF6852}" type="presParOf" srcId="{1C1B09F6-DE02-3645-97EA-851B9506A170}" destId="{2D61B352-3CA6-E942-A230-A83D50887FC2}" srcOrd="7" destOrd="0" presId="urn:microsoft.com/office/officeart/2005/8/layout/vList3"/>
    <dgm:cxn modelId="{40EB3075-9FBE-F648-ADDD-34607CC09EDB}" type="presParOf" srcId="{1C1B09F6-DE02-3645-97EA-851B9506A170}" destId="{0B868851-6A8C-1F4C-B147-D005A4A6342D}" srcOrd="8" destOrd="0" presId="urn:microsoft.com/office/officeart/2005/8/layout/vList3"/>
    <dgm:cxn modelId="{8B9791BB-EC6F-A14D-A92C-DB0CB87FB0F5}" type="presParOf" srcId="{0B868851-6A8C-1F4C-B147-D005A4A6342D}" destId="{6C04B8A2-A11D-F44E-9EF7-5595CCA082A4}" srcOrd="0" destOrd="0" presId="urn:microsoft.com/office/officeart/2005/8/layout/vList3"/>
    <dgm:cxn modelId="{B75F9987-E33B-DE4F-8DA3-16F2DCDBADAB}" type="presParOf" srcId="{0B868851-6A8C-1F4C-B147-D005A4A6342D}" destId="{B85683DA-D4AB-004F-A554-3C429DDD694B}" srcOrd="1" destOrd="0" presId="urn:microsoft.com/office/officeart/2005/8/layout/vList3"/>
    <dgm:cxn modelId="{F4BD1538-01E1-5A4D-8139-8AD1A747DEBA}" type="presParOf" srcId="{1C1B09F6-DE02-3645-97EA-851B9506A170}" destId="{814DED80-154F-054E-A2D0-881CD1D0CE6E}" srcOrd="9" destOrd="0" presId="urn:microsoft.com/office/officeart/2005/8/layout/vList3"/>
    <dgm:cxn modelId="{D524B7B1-AF94-324E-A380-5ADA9120DB5E}" type="presParOf" srcId="{1C1B09F6-DE02-3645-97EA-851B9506A170}" destId="{3D6FE839-0313-A045-9996-397C1C2482E7}" srcOrd="10" destOrd="0" presId="urn:microsoft.com/office/officeart/2005/8/layout/vList3"/>
    <dgm:cxn modelId="{30318D5D-D2E1-C84B-B497-FC9888BFBD95}" type="presParOf" srcId="{3D6FE839-0313-A045-9996-397C1C2482E7}" destId="{E1D53DB3-6705-2345-8FBD-45566AB4BAB9}" srcOrd="0" destOrd="0" presId="urn:microsoft.com/office/officeart/2005/8/layout/vList3"/>
    <dgm:cxn modelId="{098C3422-A413-AE4A-BBA6-1CEDE2B8877E}" type="presParOf" srcId="{3D6FE839-0313-A045-9996-397C1C2482E7}" destId="{1531A63D-BBB5-1248-A0D8-E5EEA05F6FFB}" srcOrd="1" destOrd="0" presId="urn:microsoft.com/office/officeart/2005/8/layout/vList3"/>
  </dgm:cxnLst>
  <dgm:bg>
    <a:gradFill>
      <a:gsLst>
        <a:gs pos="0">
          <a:schemeClr val="accent1">
            <a:lumMod val="0"/>
            <a:lumOff val="100000"/>
          </a:schemeClr>
        </a:gs>
        <a:gs pos="11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66127-08A5-E143-895C-EB668301929C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3B70AC30-ED9A-3E47-9E7C-3FCACD0EE8F4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22</a:t>
          </a:r>
        </a:p>
        <a:p>
          <a:r>
            <a:rPr lang="fr-FR" dirty="0"/>
            <a:t>2.827 EUR</a:t>
          </a:r>
        </a:p>
      </dgm:t>
    </dgm:pt>
    <dgm:pt modelId="{CB700072-7F6D-9A48-86FC-6BC5A0CB678C}" type="parTrans" cxnId="{F00B9469-757A-DE49-A533-6FF650F7070F}">
      <dgm:prSet/>
      <dgm:spPr/>
      <dgm:t>
        <a:bodyPr/>
        <a:lstStyle/>
        <a:p>
          <a:endParaRPr lang="fr-FR"/>
        </a:p>
      </dgm:t>
    </dgm:pt>
    <dgm:pt modelId="{31BD396A-95CE-7841-9ECA-7BE9A7258FD5}" type="sibTrans" cxnId="{F00B9469-757A-DE49-A533-6FF650F7070F}">
      <dgm:prSet/>
      <dgm:spPr/>
      <dgm:t>
        <a:bodyPr/>
        <a:lstStyle/>
        <a:p>
          <a:endParaRPr lang="fr-FR"/>
        </a:p>
      </dgm:t>
    </dgm:pt>
    <dgm:pt modelId="{D9C49672-F716-7647-9454-FCB6D06D4E74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23</a:t>
          </a:r>
        </a:p>
        <a:p>
          <a:r>
            <a:rPr lang="fr-FR" dirty="0"/>
            <a:t>2.241 EUR</a:t>
          </a:r>
        </a:p>
      </dgm:t>
    </dgm:pt>
    <dgm:pt modelId="{857D08FA-CD4E-774A-8EDE-F4D12F778455}" type="parTrans" cxnId="{7BAC34C2-6219-5D44-8E15-F7641370FEDD}">
      <dgm:prSet/>
      <dgm:spPr/>
      <dgm:t>
        <a:bodyPr/>
        <a:lstStyle/>
        <a:p>
          <a:endParaRPr lang="fr-FR"/>
        </a:p>
      </dgm:t>
    </dgm:pt>
    <dgm:pt modelId="{2AA20D28-DDAC-9344-A93F-AA15C536E6CD}" type="sibTrans" cxnId="{7BAC34C2-6219-5D44-8E15-F7641370FEDD}">
      <dgm:prSet/>
      <dgm:spPr/>
      <dgm:t>
        <a:bodyPr/>
        <a:lstStyle/>
        <a:p>
          <a:endParaRPr lang="fr-FR"/>
        </a:p>
      </dgm:t>
    </dgm:pt>
    <dgm:pt modelId="{F1A7D96D-301E-5E4B-9DD4-5646F03694FB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24</a:t>
          </a:r>
        </a:p>
        <a:p>
          <a:r>
            <a:rPr lang="fr-FR" dirty="0"/>
            <a:t>3.060 EUR</a:t>
          </a:r>
        </a:p>
      </dgm:t>
    </dgm:pt>
    <dgm:pt modelId="{27859A7F-E6FC-B542-A76E-10D843D2EE14}" type="parTrans" cxnId="{06B38E58-9DE3-1C40-B044-31E84A786973}">
      <dgm:prSet/>
      <dgm:spPr/>
      <dgm:t>
        <a:bodyPr/>
        <a:lstStyle/>
        <a:p>
          <a:endParaRPr lang="fr-FR"/>
        </a:p>
      </dgm:t>
    </dgm:pt>
    <dgm:pt modelId="{EBCA7DF6-97B6-8D42-99A6-A15B48919A99}" type="sibTrans" cxnId="{06B38E58-9DE3-1C40-B044-31E84A786973}">
      <dgm:prSet/>
      <dgm:spPr/>
      <dgm:t>
        <a:bodyPr/>
        <a:lstStyle/>
        <a:p>
          <a:endParaRPr lang="fr-FR"/>
        </a:p>
      </dgm:t>
    </dgm:pt>
    <dgm:pt modelId="{2D2C1225-F2CB-4C43-AA93-609DA59F860F}" type="pres">
      <dgm:prSet presAssocID="{CBF66127-08A5-E143-895C-EB668301929C}" presName="Name0" presStyleCnt="0">
        <dgm:presLayoutVars>
          <dgm:dir/>
          <dgm:resizeHandles val="exact"/>
        </dgm:presLayoutVars>
      </dgm:prSet>
      <dgm:spPr/>
    </dgm:pt>
    <dgm:pt modelId="{263FFC8E-BA1B-A24A-AC57-28DFC4FA19DB}" type="pres">
      <dgm:prSet presAssocID="{3B70AC30-ED9A-3E47-9E7C-3FCACD0EE8F4}" presName="node" presStyleLbl="node1" presStyleIdx="0" presStyleCnt="3">
        <dgm:presLayoutVars>
          <dgm:bulletEnabled val="1"/>
        </dgm:presLayoutVars>
      </dgm:prSet>
      <dgm:spPr/>
    </dgm:pt>
    <dgm:pt modelId="{30D99237-29EE-1A4E-8043-426885A794BC}" type="pres">
      <dgm:prSet presAssocID="{31BD396A-95CE-7841-9ECA-7BE9A7258FD5}" presName="sibTrans" presStyleLbl="sibTrans2D1" presStyleIdx="0" presStyleCnt="2"/>
      <dgm:spPr/>
    </dgm:pt>
    <dgm:pt modelId="{0A43500A-1650-5C4F-A22D-3E13E5577D42}" type="pres">
      <dgm:prSet presAssocID="{31BD396A-95CE-7841-9ECA-7BE9A7258FD5}" presName="connectorText" presStyleLbl="sibTrans2D1" presStyleIdx="0" presStyleCnt="2"/>
      <dgm:spPr/>
    </dgm:pt>
    <dgm:pt modelId="{B335B3EC-FD49-C843-B405-F9205894B241}" type="pres">
      <dgm:prSet presAssocID="{D9C49672-F716-7647-9454-FCB6D06D4E74}" presName="node" presStyleLbl="node1" presStyleIdx="1" presStyleCnt="3">
        <dgm:presLayoutVars>
          <dgm:bulletEnabled val="1"/>
        </dgm:presLayoutVars>
      </dgm:prSet>
      <dgm:spPr/>
    </dgm:pt>
    <dgm:pt modelId="{D4A1E912-621A-A348-BA0E-081277165952}" type="pres">
      <dgm:prSet presAssocID="{2AA20D28-DDAC-9344-A93F-AA15C536E6CD}" presName="sibTrans" presStyleLbl="sibTrans2D1" presStyleIdx="1" presStyleCnt="2"/>
      <dgm:spPr/>
    </dgm:pt>
    <dgm:pt modelId="{623DA1A1-3588-084E-9B95-D4D48E067367}" type="pres">
      <dgm:prSet presAssocID="{2AA20D28-DDAC-9344-A93F-AA15C536E6CD}" presName="connectorText" presStyleLbl="sibTrans2D1" presStyleIdx="1" presStyleCnt="2"/>
      <dgm:spPr/>
    </dgm:pt>
    <dgm:pt modelId="{A0A0B0A0-8737-9345-8ABA-088634483DB4}" type="pres">
      <dgm:prSet presAssocID="{F1A7D96D-301E-5E4B-9DD4-5646F03694FB}" presName="node" presStyleLbl="node1" presStyleIdx="2" presStyleCnt="3">
        <dgm:presLayoutVars>
          <dgm:bulletEnabled val="1"/>
        </dgm:presLayoutVars>
      </dgm:prSet>
      <dgm:spPr/>
    </dgm:pt>
  </dgm:ptLst>
  <dgm:cxnLst>
    <dgm:cxn modelId="{DDA92910-3676-6644-AB86-2689A4830881}" type="presOf" srcId="{31BD396A-95CE-7841-9ECA-7BE9A7258FD5}" destId="{0A43500A-1650-5C4F-A22D-3E13E5577D42}" srcOrd="1" destOrd="0" presId="urn:microsoft.com/office/officeart/2005/8/layout/process1"/>
    <dgm:cxn modelId="{47D1541A-53F0-D84A-8A7E-397FE79C94EC}" type="presOf" srcId="{2AA20D28-DDAC-9344-A93F-AA15C536E6CD}" destId="{D4A1E912-621A-A348-BA0E-081277165952}" srcOrd="0" destOrd="0" presId="urn:microsoft.com/office/officeart/2005/8/layout/process1"/>
    <dgm:cxn modelId="{810F8526-00A4-1F47-86C9-247F6FDF0C4F}" type="presOf" srcId="{31BD396A-95CE-7841-9ECA-7BE9A7258FD5}" destId="{30D99237-29EE-1A4E-8043-426885A794BC}" srcOrd="0" destOrd="0" presId="urn:microsoft.com/office/officeart/2005/8/layout/process1"/>
    <dgm:cxn modelId="{53EA5A31-CBBC-A542-BE3E-D73BFD17110C}" type="presOf" srcId="{CBF66127-08A5-E143-895C-EB668301929C}" destId="{2D2C1225-F2CB-4C43-AA93-609DA59F860F}" srcOrd="0" destOrd="0" presId="urn:microsoft.com/office/officeart/2005/8/layout/process1"/>
    <dgm:cxn modelId="{CE036855-F0D2-044C-B392-1390FE784536}" type="presOf" srcId="{D9C49672-F716-7647-9454-FCB6D06D4E74}" destId="{B335B3EC-FD49-C843-B405-F9205894B241}" srcOrd="0" destOrd="0" presId="urn:microsoft.com/office/officeart/2005/8/layout/process1"/>
    <dgm:cxn modelId="{06B38E58-9DE3-1C40-B044-31E84A786973}" srcId="{CBF66127-08A5-E143-895C-EB668301929C}" destId="{F1A7D96D-301E-5E4B-9DD4-5646F03694FB}" srcOrd="2" destOrd="0" parTransId="{27859A7F-E6FC-B542-A76E-10D843D2EE14}" sibTransId="{EBCA7DF6-97B6-8D42-99A6-A15B48919A99}"/>
    <dgm:cxn modelId="{F00B9469-757A-DE49-A533-6FF650F7070F}" srcId="{CBF66127-08A5-E143-895C-EB668301929C}" destId="{3B70AC30-ED9A-3E47-9E7C-3FCACD0EE8F4}" srcOrd="0" destOrd="0" parTransId="{CB700072-7F6D-9A48-86FC-6BC5A0CB678C}" sibTransId="{31BD396A-95CE-7841-9ECA-7BE9A7258FD5}"/>
    <dgm:cxn modelId="{7BAC34C2-6219-5D44-8E15-F7641370FEDD}" srcId="{CBF66127-08A5-E143-895C-EB668301929C}" destId="{D9C49672-F716-7647-9454-FCB6D06D4E74}" srcOrd="1" destOrd="0" parTransId="{857D08FA-CD4E-774A-8EDE-F4D12F778455}" sibTransId="{2AA20D28-DDAC-9344-A93F-AA15C536E6CD}"/>
    <dgm:cxn modelId="{4E24A5C5-A05B-6246-A5B1-2C085F740271}" type="presOf" srcId="{2AA20D28-DDAC-9344-A93F-AA15C536E6CD}" destId="{623DA1A1-3588-084E-9B95-D4D48E067367}" srcOrd="1" destOrd="0" presId="urn:microsoft.com/office/officeart/2005/8/layout/process1"/>
    <dgm:cxn modelId="{EBC1D3E0-01A0-9F45-9CAB-45262FCCB968}" type="presOf" srcId="{F1A7D96D-301E-5E4B-9DD4-5646F03694FB}" destId="{A0A0B0A0-8737-9345-8ABA-088634483DB4}" srcOrd="0" destOrd="0" presId="urn:microsoft.com/office/officeart/2005/8/layout/process1"/>
    <dgm:cxn modelId="{F3AC94F8-5668-9041-AAEF-8556F9676896}" type="presOf" srcId="{3B70AC30-ED9A-3E47-9E7C-3FCACD0EE8F4}" destId="{263FFC8E-BA1B-A24A-AC57-28DFC4FA19DB}" srcOrd="0" destOrd="0" presId="urn:microsoft.com/office/officeart/2005/8/layout/process1"/>
    <dgm:cxn modelId="{128CDE62-72B1-F84D-B53D-1943BE1B86DB}" type="presParOf" srcId="{2D2C1225-F2CB-4C43-AA93-609DA59F860F}" destId="{263FFC8E-BA1B-A24A-AC57-28DFC4FA19DB}" srcOrd="0" destOrd="0" presId="urn:microsoft.com/office/officeart/2005/8/layout/process1"/>
    <dgm:cxn modelId="{8F0DD563-C006-4146-A490-5ED8256241D5}" type="presParOf" srcId="{2D2C1225-F2CB-4C43-AA93-609DA59F860F}" destId="{30D99237-29EE-1A4E-8043-426885A794BC}" srcOrd="1" destOrd="0" presId="urn:microsoft.com/office/officeart/2005/8/layout/process1"/>
    <dgm:cxn modelId="{43F7F55A-06CD-B14B-BEE9-6E1C59A174A5}" type="presParOf" srcId="{30D99237-29EE-1A4E-8043-426885A794BC}" destId="{0A43500A-1650-5C4F-A22D-3E13E5577D42}" srcOrd="0" destOrd="0" presId="urn:microsoft.com/office/officeart/2005/8/layout/process1"/>
    <dgm:cxn modelId="{39C8D36D-F7A7-9E43-8123-28787ED74843}" type="presParOf" srcId="{2D2C1225-F2CB-4C43-AA93-609DA59F860F}" destId="{B335B3EC-FD49-C843-B405-F9205894B241}" srcOrd="2" destOrd="0" presId="urn:microsoft.com/office/officeart/2005/8/layout/process1"/>
    <dgm:cxn modelId="{076F18F6-544D-484F-8E40-6CD9C5C20D8C}" type="presParOf" srcId="{2D2C1225-F2CB-4C43-AA93-609DA59F860F}" destId="{D4A1E912-621A-A348-BA0E-081277165952}" srcOrd="3" destOrd="0" presId="urn:microsoft.com/office/officeart/2005/8/layout/process1"/>
    <dgm:cxn modelId="{89A9A27D-98F0-8246-B09D-F3C724125960}" type="presParOf" srcId="{D4A1E912-621A-A348-BA0E-081277165952}" destId="{623DA1A1-3588-084E-9B95-D4D48E067367}" srcOrd="0" destOrd="0" presId="urn:microsoft.com/office/officeart/2005/8/layout/process1"/>
    <dgm:cxn modelId="{CC87F2FD-47AA-FF49-A0EE-2D786A674F60}" type="presParOf" srcId="{2D2C1225-F2CB-4C43-AA93-609DA59F860F}" destId="{A0A0B0A0-8737-9345-8ABA-088634483D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ADBBC4-BCB6-C747-9B9D-CA1837AF50C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B234F63-B5E4-5E49-BC66-FB302E42DF6F}">
      <dgm:prSet/>
      <dgm:spPr/>
      <dgm:t>
        <a:bodyPr/>
        <a:lstStyle/>
        <a:p>
          <a:pPr algn="ctr"/>
          <a:r>
            <a:rPr lang="en-US" b="1" dirty="0"/>
            <a:t>Attention !!!</a:t>
          </a:r>
          <a:endParaRPr lang="fr-BE" dirty="0"/>
        </a:p>
      </dgm:t>
    </dgm:pt>
    <dgm:pt modelId="{2D85C687-1154-084E-BDC5-42F039F8727B}" type="parTrans" cxnId="{368E0806-C2D6-4E4D-A4A3-2895B47625A1}">
      <dgm:prSet/>
      <dgm:spPr/>
      <dgm:t>
        <a:bodyPr/>
        <a:lstStyle/>
        <a:p>
          <a:endParaRPr lang="fr-FR"/>
        </a:p>
      </dgm:t>
    </dgm:pt>
    <dgm:pt modelId="{FDD1121B-9D4D-2A48-8AE8-F2157BE97FA7}" type="sibTrans" cxnId="{368E0806-C2D6-4E4D-A4A3-2895B47625A1}">
      <dgm:prSet/>
      <dgm:spPr/>
      <dgm:t>
        <a:bodyPr/>
        <a:lstStyle/>
        <a:p>
          <a:endParaRPr lang="fr-FR"/>
        </a:p>
      </dgm:t>
    </dgm:pt>
    <dgm:pt modelId="{B163541A-3AC3-8044-9B90-D3B990E0813A}" type="pres">
      <dgm:prSet presAssocID="{A3ADBBC4-BCB6-C747-9B9D-CA1837AF50CB}" presName="linear" presStyleCnt="0">
        <dgm:presLayoutVars>
          <dgm:animLvl val="lvl"/>
          <dgm:resizeHandles val="exact"/>
        </dgm:presLayoutVars>
      </dgm:prSet>
      <dgm:spPr/>
    </dgm:pt>
    <dgm:pt modelId="{5B7A8AEE-74C2-5F48-9A20-1282FD81E0DC}" type="pres">
      <dgm:prSet presAssocID="{3B234F63-B5E4-5E49-BC66-FB302E42DF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68E0806-C2D6-4E4D-A4A3-2895B47625A1}" srcId="{A3ADBBC4-BCB6-C747-9B9D-CA1837AF50CB}" destId="{3B234F63-B5E4-5E49-BC66-FB302E42DF6F}" srcOrd="0" destOrd="0" parTransId="{2D85C687-1154-084E-BDC5-42F039F8727B}" sibTransId="{FDD1121B-9D4D-2A48-8AE8-F2157BE97FA7}"/>
    <dgm:cxn modelId="{20D61F95-5817-A042-B2ED-B7C7CE897DA9}" type="presOf" srcId="{A3ADBBC4-BCB6-C747-9B9D-CA1837AF50CB}" destId="{B163541A-3AC3-8044-9B90-D3B990E0813A}" srcOrd="0" destOrd="0" presId="urn:microsoft.com/office/officeart/2005/8/layout/vList2"/>
    <dgm:cxn modelId="{0405CDB5-653F-CE42-9C42-4393D28F928B}" type="presOf" srcId="{3B234F63-B5E4-5E49-BC66-FB302E42DF6F}" destId="{5B7A8AEE-74C2-5F48-9A20-1282FD81E0DC}" srcOrd="0" destOrd="0" presId="urn:microsoft.com/office/officeart/2005/8/layout/vList2"/>
    <dgm:cxn modelId="{9467708D-81CC-ED41-9FED-6CE0675F911F}" type="presParOf" srcId="{B163541A-3AC3-8044-9B90-D3B990E0813A}" destId="{5B7A8AEE-74C2-5F48-9A20-1282FD81E0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F546A5-C114-F345-A635-F0004426F2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B5450-1690-C84C-83C8-0CEDB6D58DD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/>
            <a:t>Cotisation Seniors : 10 </a:t>
          </a:r>
          <a:r>
            <a:rPr lang="fr-FR" dirty="0">
              <a:sym typeface="Wingdings" pitchFamily="2" charset="2"/>
            </a:rPr>
            <a:t></a:t>
          </a:r>
          <a:r>
            <a:rPr lang="fr-FR" dirty="0"/>
            <a:t> 12 EUR</a:t>
          </a:r>
          <a:endParaRPr lang="fr-BE" dirty="0"/>
        </a:p>
      </dgm:t>
    </dgm:pt>
    <dgm:pt modelId="{D1D445A2-7A42-D349-85AF-CED6D327B07F}" type="parTrans" cxnId="{65E49539-7A86-E445-A92D-B640DB41A0B6}">
      <dgm:prSet/>
      <dgm:spPr/>
      <dgm:t>
        <a:bodyPr/>
        <a:lstStyle/>
        <a:p>
          <a:endParaRPr lang="fr-FR"/>
        </a:p>
      </dgm:t>
    </dgm:pt>
    <dgm:pt modelId="{3D5939AC-8579-8843-A85F-E8382B17EDC9}" type="sibTrans" cxnId="{65E49539-7A86-E445-A92D-B640DB41A0B6}">
      <dgm:prSet/>
      <dgm:spPr/>
      <dgm:t>
        <a:bodyPr/>
        <a:lstStyle/>
        <a:p>
          <a:endParaRPr lang="fr-FR"/>
        </a:p>
      </dgm:t>
    </dgm:pt>
    <dgm:pt modelId="{11B2F0D2-68F0-7549-89DA-C7E234958634}">
      <dgm:prSet/>
      <dgm:spPr/>
      <dgm:t>
        <a:bodyPr/>
        <a:lstStyle/>
        <a:p>
          <a:r>
            <a:rPr lang="fr-FR"/>
            <a:t>PAF : 2 EUR </a:t>
          </a:r>
          <a:endParaRPr lang="fr-BE"/>
        </a:p>
      </dgm:t>
    </dgm:pt>
    <dgm:pt modelId="{AAE90543-E40A-3A41-8300-99538E0A8A70}" type="parTrans" cxnId="{1B00E6AC-DE9A-EE45-A46C-C7A10E5E070E}">
      <dgm:prSet/>
      <dgm:spPr/>
      <dgm:t>
        <a:bodyPr/>
        <a:lstStyle/>
        <a:p>
          <a:endParaRPr lang="fr-FR"/>
        </a:p>
      </dgm:t>
    </dgm:pt>
    <dgm:pt modelId="{59C9EB07-2B44-5742-91C4-3C135B9133B6}" type="sibTrans" cxnId="{1B00E6AC-DE9A-EE45-A46C-C7A10E5E070E}">
      <dgm:prSet/>
      <dgm:spPr/>
      <dgm:t>
        <a:bodyPr/>
        <a:lstStyle/>
        <a:p>
          <a:endParaRPr lang="fr-FR"/>
        </a:p>
      </dgm:t>
    </dgm:pt>
    <dgm:pt modelId="{5CD225C6-2A4C-194B-BD8A-04322E49B7CC}">
      <dgm:prSet/>
      <dgm:spPr/>
      <dgm:t>
        <a:bodyPr/>
        <a:lstStyle/>
        <a:p>
          <a:r>
            <a:rPr lang="fr-FR"/>
            <a:t>PAF 5 EUR si nous recevons …</a:t>
          </a:r>
          <a:endParaRPr lang="fr-BE"/>
        </a:p>
      </dgm:t>
    </dgm:pt>
    <dgm:pt modelId="{BB0996B9-DD91-0C41-9097-2FBE0A6AE609}" type="parTrans" cxnId="{35CECB45-1316-6740-8CA6-B3763D357BE5}">
      <dgm:prSet/>
      <dgm:spPr/>
      <dgm:t>
        <a:bodyPr/>
        <a:lstStyle/>
        <a:p>
          <a:endParaRPr lang="fr-FR"/>
        </a:p>
      </dgm:t>
    </dgm:pt>
    <dgm:pt modelId="{36641C85-4D9A-9F4F-933D-1426B5492072}" type="sibTrans" cxnId="{35CECB45-1316-6740-8CA6-B3763D357BE5}">
      <dgm:prSet/>
      <dgm:spPr/>
      <dgm:t>
        <a:bodyPr/>
        <a:lstStyle/>
        <a:p>
          <a:endParaRPr lang="fr-FR"/>
        </a:p>
      </dgm:t>
    </dgm:pt>
    <dgm:pt modelId="{EA13F6AF-2A4A-B640-B022-9DDA6773A800}" type="pres">
      <dgm:prSet presAssocID="{17F546A5-C114-F345-A635-F0004426F2BE}" presName="Name0" presStyleCnt="0">
        <dgm:presLayoutVars>
          <dgm:dir/>
          <dgm:animLvl val="lvl"/>
          <dgm:resizeHandles val="exact"/>
        </dgm:presLayoutVars>
      </dgm:prSet>
      <dgm:spPr/>
    </dgm:pt>
    <dgm:pt modelId="{92DAF9CB-54E2-7945-8CF2-3CE78913661D}" type="pres">
      <dgm:prSet presAssocID="{538B5450-1690-C84C-83C8-0CEDB6D58DD6}" presName="linNode" presStyleCnt="0"/>
      <dgm:spPr/>
    </dgm:pt>
    <dgm:pt modelId="{C81F02EF-650E-5241-B47D-F4C04816E657}" type="pres">
      <dgm:prSet presAssocID="{538B5450-1690-C84C-83C8-0CEDB6D58DD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BDF197-95A6-664D-9682-85978E7EE6E0}" type="pres">
      <dgm:prSet presAssocID="{3D5939AC-8579-8843-A85F-E8382B17EDC9}" presName="sp" presStyleCnt="0"/>
      <dgm:spPr/>
    </dgm:pt>
    <dgm:pt modelId="{702C6E89-BBF2-3441-9167-692D48C51C34}" type="pres">
      <dgm:prSet presAssocID="{11B2F0D2-68F0-7549-89DA-C7E234958634}" presName="linNode" presStyleCnt="0"/>
      <dgm:spPr/>
    </dgm:pt>
    <dgm:pt modelId="{C93EAE6F-2079-AC4E-A88F-D6CE455541B8}" type="pres">
      <dgm:prSet presAssocID="{11B2F0D2-68F0-7549-89DA-C7E2349586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10DFC1A-D8EB-1445-AE4D-1A8BB6AC9753}" type="pres">
      <dgm:prSet presAssocID="{59C9EB07-2B44-5742-91C4-3C135B9133B6}" presName="sp" presStyleCnt="0"/>
      <dgm:spPr/>
    </dgm:pt>
    <dgm:pt modelId="{7B571E9E-6836-5742-8503-9127E291617D}" type="pres">
      <dgm:prSet presAssocID="{5CD225C6-2A4C-194B-BD8A-04322E49B7CC}" presName="linNode" presStyleCnt="0"/>
      <dgm:spPr/>
    </dgm:pt>
    <dgm:pt modelId="{5AF4C011-C97B-9142-8103-B967D8C85B51}" type="pres">
      <dgm:prSet presAssocID="{5CD225C6-2A4C-194B-BD8A-04322E49B7C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1E1842E-C676-EE4B-ADA6-4DD5E447DC55}" type="presOf" srcId="{5CD225C6-2A4C-194B-BD8A-04322E49B7CC}" destId="{5AF4C011-C97B-9142-8103-B967D8C85B51}" srcOrd="0" destOrd="0" presId="urn:microsoft.com/office/officeart/2005/8/layout/vList5"/>
    <dgm:cxn modelId="{65E49539-7A86-E445-A92D-B640DB41A0B6}" srcId="{17F546A5-C114-F345-A635-F0004426F2BE}" destId="{538B5450-1690-C84C-83C8-0CEDB6D58DD6}" srcOrd="0" destOrd="0" parTransId="{D1D445A2-7A42-D349-85AF-CED6D327B07F}" sibTransId="{3D5939AC-8579-8843-A85F-E8382B17EDC9}"/>
    <dgm:cxn modelId="{35CECB45-1316-6740-8CA6-B3763D357BE5}" srcId="{17F546A5-C114-F345-A635-F0004426F2BE}" destId="{5CD225C6-2A4C-194B-BD8A-04322E49B7CC}" srcOrd="2" destOrd="0" parTransId="{BB0996B9-DD91-0C41-9097-2FBE0A6AE609}" sibTransId="{36641C85-4D9A-9F4F-933D-1426B5492072}"/>
    <dgm:cxn modelId="{63EA458F-1430-114B-90C8-2145356EA9A4}" type="presOf" srcId="{11B2F0D2-68F0-7549-89DA-C7E234958634}" destId="{C93EAE6F-2079-AC4E-A88F-D6CE455541B8}" srcOrd="0" destOrd="0" presId="urn:microsoft.com/office/officeart/2005/8/layout/vList5"/>
    <dgm:cxn modelId="{CBA91E90-EA62-4747-9837-8C813EA5BEC7}" type="presOf" srcId="{538B5450-1690-C84C-83C8-0CEDB6D58DD6}" destId="{C81F02EF-650E-5241-B47D-F4C04816E657}" srcOrd="0" destOrd="0" presId="urn:microsoft.com/office/officeart/2005/8/layout/vList5"/>
    <dgm:cxn modelId="{1B00E6AC-DE9A-EE45-A46C-C7A10E5E070E}" srcId="{17F546A5-C114-F345-A635-F0004426F2BE}" destId="{11B2F0D2-68F0-7549-89DA-C7E234958634}" srcOrd="1" destOrd="0" parTransId="{AAE90543-E40A-3A41-8300-99538E0A8A70}" sibTransId="{59C9EB07-2B44-5742-91C4-3C135B9133B6}"/>
    <dgm:cxn modelId="{3CD018FD-5791-184D-AED1-88938EEDDD15}" type="presOf" srcId="{17F546A5-C114-F345-A635-F0004426F2BE}" destId="{EA13F6AF-2A4A-B640-B022-9DDA6773A800}" srcOrd="0" destOrd="0" presId="urn:microsoft.com/office/officeart/2005/8/layout/vList5"/>
    <dgm:cxn modelId="{DB8575AC-4A62-1D46-9D88-516E61542BFB}" type="presParOf" srcId="{EA13F6AF-2A4A-B640-B022-9DDA6773A800}" destId="{92DAF9CB-54E2-7945-8CF2-3CE78913661D}" srcOrd="0" destOrd="0" presId="urn:microsoft.com/office/officeart/2005/8/layout/vList5"/>
    <dgm:cxn modelId="{AE2B28F4-BC61-D642-A214-06F8A159DA71}" type="presParOf" srcId="{92DAF9CB-54E2-7945-8CF2-3CE78913661D}" destId="{C81F02EF-650E-5241-B47D-F4C04816E657}" srcOrd="0" destOrd="0" presId="urn:microsoft.com/office/officeart/2005/8/layout/vList5"/>
    <dgm:cxn modelId="{E47D2DDA-62EA-CA41-917B-AED1150B9491}" type="presParOf" srcId="{EA13F6AF-2A4A-B640-B022-9DDA6773A800}" destId="{40BDF197-95A6-664D-9682-85978E7EE6E0}" srcOrd="1" destOrd="0" presId="urn:microsoft.com/office/officeart/2005/8/layout/vList5"/>
    <dgm:cxn modelId="{D52B45D1-4919-CD4E-884B-9303969316D3}" type="presParOf" srcId="{EA13F6AF-2A4A-B640-B022-9DDA6773A800}" destId="{702C6E89-BBF2-3441-9167-692D48C51C34}" srcOrd="2" destOrd="0" presId="urn:microsoft.com/office/officeart/2005/8/layout/vList5"/>
    <dgm:cxn modelId="{80E5611C-3A23-5146-9EB3-51D59D51C953}" type="presParOf" srcId="{702C6E89-BBF2-3441-9167-692D48C51C34}" destId="{C93EAE6F-2079-AC4E-A88F-D6CE455541B8}" srcOrd="0" destOrd="0" presId="urn:microsoft.com/office/officeart/2005/8/layout/vList5"/>
    <dgm:cxn modelId="{83544B51-98C3-D545-8F48-B49665F9A192}" type="presParOf" srcId="{EA13F6AF-2A4A-B640-B022-9DDA6773A800}" destId="{010DFC1A-D8EB-1445-AE4D-1A8BB6AC9753}" srcOrd="3" destOrd="0" presId="urn:microsoft.com/office/officeart/2005/8/layout/vList5"/>
    <dgm:cxn modelId="{D21B7BA2-CF00-D64D-8C82-C70E4B4CDC3A}" type="presParOf" srcId="{EA13F6AF-2A4A-B640-B022-9DDA6773A800}" destId="{7B571E9E-6836-5742-8503-9127E291617D}" srcOrd="4" destOrd="0" presId="urn:microsoft.com/office/officeart/2005/8/layout/vList5"/>
    <dgm:cxn modelId="{08594A42-2A7E-A942-9AFF-8DC42D338799}" type="presParOf" srcId="{7B571E9E-6836-5742-8503-9127E291617D}" destId="{5AF4C011-C97B-9142-8103-B967D8C85B51}" srcOrd="0" destOrd="0" presId="urn:microsoft.com/office/officeart/2005/8/layout/vList5"/>
  </dgm:cxnLst>
  <dgm:bg>
    <a:gradFill>
      <a:gsLst>
        <a:gs pos="0">
          <a:schemeClr val="accent6"/>
        </a:gs>
        <a:gs pos="50000">
          <a:schemeClr val="accent5">
            <a:hueOff val="0"/>
            <a:satOff val="0"/>
            <a:lumOff val="0"/>
            <a:alphaOff val="0"/>
            <a:satMod val="110000"/>
            <a:lumMod val="100000"/>
            <a:shade val="100000"/>
          </a:schemeClr>
        </a:gs>
        <a:gs pos="100000">
          <a:schemeClr val="accent5">
            <a:hueOff val="0"/>
            <a:satOff val="0"/>
            <a:lumOff val="0"/>
            <a:alphaOff val="0"/>
            <a:lumMod val="99000"/>
            <a:satMod val="120000"/>
            <a:shade val="78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0B7E1-24D6-0A4C-8CC1-075C8D9D934F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2284CA-38F3-6F49-8811-63D1907792A7}">
      <dgm:prSet/>
      <dgm:spPr/>
      <dgm:t>
        <a:bodyPr/>
        <a:lstStyle/>
        <a:p>
          <a:r>
            <a:rPr lang="fr-FR"/>
            <a:t>Voyage Seniors </a:t>
          </a:r>
          <a:r>
            <a:rPr lang="fr-FR">
              <a:sym typeface="Wingdings" pitchFamily="2" charset="2"/>
            </a:rPr>
            <a:t></a:t>
          </a:r>
          <a:r>
            <a:rPr lang="fr-FR"/>
            <a:t> +673 EUR Bénéfice</a:t>
          </a:r>
          <a:endParaRPr lang="fr-BE"/>
        </a:p>
      </dgm:t>
    </dgm:pt>
    <dgm:pt modelId="{BCF068AA-0BA0-6E4C-8A97-9F495DB3D58E}" type="parTrans" cxnId="{EF452D60-3080-B144-806A-ECDCD52D36B5}">
      <dgm:prSet/>
      <dgm:spPr/>
      <dgm:t>
        <a:bodyPr/>
        <a:lstStyle/>
        <a:p>
          <a:endParaRPr lang="fr-FR"/>
        </a:p>
      </dgm:t>
    </dgm:pt>
    <dgm:pt modelId="{1BBC683E-0F4B-EF43-8D81-4A10260D8565}" type="sibTrans" cxnId="{EF452D60-3080-B144-806A-ECDCD52D36B5}">
      <dgm:prSet/>
      <dgm:spPr/>
      <dgm:t>
        <a:bodyPr/>
        <a:lstStyle/>
        <a:p>
          <a:endParaRPr lang="fr-FR"/>
        </a:p>
      </dgm:t>
    </dgm:pt>
    <dgm:pt modelId="{B394AE55-0314-1C42-93D8-933F23397ABF}">
      <dgm:prSet/>
      <dgm:spPr/>
      <dgm:t>
        <a:bodyPr/>
        <a:lstStyle/>
        <a:p>
          <a:r>
            <a:rPr lang="fr-FR" dirty="0"/>
            <a:t>Mérignies </a:t>
          </a:r>
          <a:r>
            <a:rPr lang="fr-FR" dirty="0">
              <a:sym typeface="Wingdings" pitchFamily="2" charset="2"/>
            </a:rPr>
            <a:t> </a:t>
          </a:r>
        </a:p>
        <a:p>
          <a:r>
            <a:rPr lang="fr-FR" dirty="0">
              <a:sym typeface="Wingdings" pitchFamily="2" charset="2"/>
            </a:rPr>
            <a:t>+ </a:t>
          </a:r>
          <a:r>
            <a:rPr lang="fr-FR" dirty="0"/>
            <a:t>165 EUR Bénéfice</a:t>
          </a:r>
          <a:endParaRPr lang="fr-BE" dirty="0"/>
        </a:p>
      </dgm:t>
    </dgm:pt>
    <dgm:pt modelId="{CECCEF40-D357-7C47-8ECE-A27679FD568A}" type="parTrans" cxnId="{A43355EA-2CF9-3A46-B66A-038AEB7E06A6}">
      <dgm:prSet/>
      <dgm:spPr/>
      <dgm:t>
        <a:bodyPr/>
        <a:lstStyle/>
        <a:p>
          <a:endParaRPr lang="fr-FR"/>
        </a:p>
      </dgm:t>
    </dgm:pt>
    <dgm:pt modelId="{7C062451-0CAB-9D42-B059-850A347523B5}" type="sibTrans" cxnId="{A43355EA-2CF9-3A46-B66A-038AEB7E06A6}">
      <dgm:prSet/>
      <dgm:spPr/>
      <dgm:t>
        <a:bodyPr/>
        <a:lstStyle/>
        <a:p>
          <a:endParaRPr lang="fr-FR"/>
        </a:p>
      </dgm:t>
    </dgm:pt>
    <dgm:pt modelId="{98B049B4-38ED-684E-B4A6-B4DB803A7D3B}" type="pres">
      <dgm:prSet presAssocID="{A150B7E1-24D6-0A4C-8CC1-075C8D9D934F}" presName="linearFlow" presStyleCnt="0">
        <dgm:presLayoutVars>
          <dgm:dir/>
          <dgm:resizeHandles val="exact"/>
        </dgm:presLayoutVars>
      </dgm:prSet>
      <dgm:spPr/>
    </dgm:pt>
    <dgm:pt modelId="{B378E33F-6C68-E847-A33F-0673EAE54485}" type="pres">
      <dgm:prSet presAssocID="{422284CA-38F3-6F49-8811-63D1907792A7}" presName="composite" presStyleCnt="0"/>
      <dgm:spPr/>
    </dgm:pt>
    <dgm:pt modelId="{BA7D8068-532A-B045-9A24-CC0E933D427E}" type="pres">
      <dgm:prSet presAssocID="{422284CA-38F3-6F49-8811-63D1907792A7}" presName="imgShp" presStyleLbl="fgImgPlace1" presStyleIdx="0" presStyleCnt="2"/>
      <dgm:spPr/>
    </dgm:pt>
    <dgm:pt modelId="{3C843ED3-E082-3149-A08A-DC06EAD83FDF}" type="pres">
      <dgm:prSet presAssocID="{422284CA-38F3-6F49-8811-63D1907792A7}" presName="txShp" presStyleLbl="node1" presStyleIdx="0" presStyleCnt="2">
        <dgm:presLayoutVars>
          <dgm:bulletEnabled val="1"/>
        </dgm:presLayoutVars>
      </dgm:prSet>
      <dgm:spPr/>
    </dgm:pt>
    <dgm:pt modelId="{0314C7DE-BDA3-2547-B398-35DFBA6ACD5A}" type="pres">
      <dgm:prSet presAssocID="{1BBC683E-0F4B-EF43-8D81-4A10260D8565}" presName="spacing" presStyleCnt="0"/>
      <dgm:spPr/>
    </dgm:pt>
    <dgm:pt modelId="{93D06EF7-4DC0-3C4C-9403-059ADAAD9829}" type="pres">
      <dgm:prSet presAssocID="{B394AE55-0314-1C42-93D8-933F23397ABF}" presName="composite" presStyleCnt="0"/>
      <dgm:spPr/>
    </dgm:pt>
    <dgm:pt modelId="{C97ADBFF-A14C-8A49-AF4D-0FE367B35DC8}" type="pres">
      <dgm:prSet presAssocID="{B394AE55-0314-1C42-93D8-933F23397ABF}" presName="imgShp" presStyleLbl="fgImgPlace1" presStyleIdx="1" presStyleCnt="2"/>
      <dgm:spPr/>
    </dgm:pt>
    <dgm:pt modelId="{EA1C4E8D-6839-7440-9009-8766348B2096}" type="pres">
      <dgm:prSet presAssocID="{B394AE55-0314-1C42-93D8-933F23397ABF}" presName="txShp" presStyleLbl="node1" presStyleIdx="1" presStyleCnt="2">
        <dgm:presLayoutVars>
          <dgm:bulletEnabled val="1"/>
        </dgm:presLayoutVars>
      </dgm:prSet>
      <dgm:spPr/>
    </dgm:pt>
  </dgm:ptLst>
  <dgm:cxnLst>
    <dgm:cxn modelId="{EF452D60-3080-B144-806A-ECDCD52D36B5}" srcId="{A150B7E1-24D6-0A4C-8CC1-075C8D9D934F}" destId="{422284CA-38F3-6F49-8811-63D1907792A7}" srcOrd="0" destOrd="0" parTransId="{BCF068AA-0BA0-6E4C-8A97-9F495DB3D58E}" sibTransId="{1BBC683E-0F4B-EF43-8D81-4A10260D8565}"/>
    <dgm:cxn modelId="{874C6F84-05E1-3242-9572-0F98CB9D8D09}" type="presOf" srcId="{422284CA-38F3-6F49-8811-63D1907792A7}" destId="{3C843ED3-E082-3149-A08A-DC06EAD83FDF}" srcOrd="0" destOrd="0" presId="urn:microsoft.com/office/officeart/2005/8/layout/vList3"/>
    <dgm:cxn modelId="{D9A6CBB7-8367-B442-850D-1C1BFAA4D05B}" type="presOf" srcId="{B394AE55-0314-1C42-93D8-933F23397ABF}" destId="{EA1C4E8D-6839-7440-9009-8766348B2096}" srcOrd="0" destOrd="0" presId="urn:microsoft.com/office/officeart/2005/8/layout/vList3"/>
    <dgm:cxn modelId="{D076E0D0-9D1A-3A44-8AD4-B159AF0CC849}" type="presOf" srcId="{A150B7E1-24D6-0A4C-8CC1-075C8D9D934F}" destId="{98B049B4-38ED-684E-B4A6-B4DB803A7D3B}" srcOrd="0" destOrd="0" presId="urn:microsoft.com/office/officeart/2005/8/layout/vList3"/>
    <dgm:cxn modelId="{A43355EA-2CF9-3A46-B66A-038AEB7E06A6}" srcId="{A150B7E1-24D6-0A4C-8CC1-075C8D9D934F}" destId="{B394AE55-0314-1C42-93D8-933F23397ABF}" srcOrd="1" destOrd="0" parTransId="{CECCEF40-D357-7C47-8ECE-A27679FD568A}" sibTransId="{7C062451-0CAB-9D42-B059-850A347523B5}"/>
    <dgm:cxn modelId="{6C3BA697-D752-234C-9A36-89CCFE170F20}" type="presParOf" srcId="{98B049B4-38ED-684E-B4A6-B4DB803A7D3B}" destId="{B378E33F-6C68-E847-A33F-0673EAE54485}" srcOrd="0" destOrd="0" presId="urn:microsoft.com/office/officeart/2005/8/layout/vList3"/>
    <dgm:cxn modelId="{726B3CA1-4451-6248-AF95-8C940C267FC9}" type="presParOf" srcId="{B378E33F-6C68-E847-A33F-0673EAE54485}" destId="{BA7D8068-532A-B045-9A24-CC0E933D427E}" srcOrd="0" destOrd="0" presId="urn:microsoft.com/office/officeart/2005/8/layout/vList3"/>
    <dgm:cxn modelId="{CEEDB716-4D6D-9241-A62C-A206C2994621}" type="presParOf" srcId="{B378E33F-6C68-E847-A33F-0673EAE54485}" destId="{3C843ED3-E082-3149-A08A-DC06EAD83FDF}" srcOrd="1" destOrd="0" presId="urn:microsoft.com/office/officeart/2005/8/layout/vList3"/>
    <dgm:cxn modelId="{54B8E8C3-CBD3-EF48-A421-117E2C49DE4E}" type="presParOf" srcId="{98B049B4-38ED-684E-B4A6-B4DB803A7D3B}" destId="{0314C7DE-BDA3-2547-B398-35DFBA6ACD5A}" srcOrd="1" destOrd="0" presId="urn:microsoft.com/office/officeart/2005/8/layout/vList3"/>
    <dgm:cxn modelId="{B811E137-7F13-CB45-8110-BA232D6072BF}" type="presParOf" srcId="{98B049B4-38ED-684E-B4A6-B4DB803A7D3B}" destId="{93D06EF7-4DC0-3C4C-9403-059ADAAD9829}" srcOrd="2" destOrd="0" presId="urn:microsoft.com/office/officeart/2005/8/layout/vList3"/>
    <dgm:cxn modelId="{00EB9221-6918-694F-B299-375765F2EE70}" type="presParOf" srcId="{93D06EF7-4DC0-3C4C-9403-059ADAAD9829}" destId="{C97ADBFF-A14C-8A49-AF4D-0FE367B35DC8}" srcOrd="0" destOrd="0" presId="urn:microsoft.com/office/officeart/2005/8/layout/vList3"/>
    <dgm:cxn modelId="{63B0D50E-9F1E-7C45-AE9F-50D130773191}" type="presParOf" srcId="{93D06EF7-4DC0-3C4C-9403-059ADAAD9829}" destId="{EA1C4E8D-6839-7440-9009-8766348B20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EEC586-2E8C-AF49-A53B-B4A967C853E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D7B1EF-395A-3049-953D-1786E83D57EE}">
      <dgm:prSet/>
      <dgm:spPr>
        <a:solidFill>
          <a:schemeClr val="accent6"/>
        </a:solidFill>
      </dgm:spPr>
      <dgm:t>
        <a:bodyPr/>
        <a:lstStyle/>
        <a:p>
          <a:pPr algn="ctr"/>
          <a:r>
            <a:rPr lang="fr-FR" dirty="0"/>
            <a:t>Rencontres avec nos amis</a:t>
          </a:r>
          <a:endParaRPr lang="fr-BE" dirty="0"/>
        </a:p>
      </dgm:t>
    </dgm:pt>
    <dgm:pt modelId="{029FF1AA-ECD8-424A-9297-A9AB9B271398}" type="parTrans" cxnId="{825CE730-B50A-F44A-90EB-177FDA2CC67E}">
      <dgm:prSet/>
      <dgm:spPr/>
      <dgm:t>
        <a:bodyPr/>
        <a:lstStyle/>
        <a:p>
          <a:endParaRPr lang="fr-FR"/>
        </a:p>
      </dgm:t>
    </dgm:pt>
    <dgm:pt modelId="{02B27FB6-9382-EF48-8946-917FA100C63D}" type="sibTrans" cxnId="{825CE730-B50A-F44A-90EB-177FDA2CC67E}">
      <dgm:prSet/>
      <dgm:spPr/>
      <dgm:t>
        <a:bodyPr/>
        <a:lstStyle/>
        <a:p>
          <a:endParaRPr lang="fr-FR"/>
        </a:p>
      </dgm:t>
    </dgm:pt>
    <dgm:pt modelId="{ECA7D9D2-3498-EA45-9A83-2A423512CC1A}" type="pres">
      <dgm:prSet presAssocID="{B1EEC586-2E8C-AF49-A53B-B4A967C853E0}" presName="linear" presStyleCnt="0">
        <dgm:presLayoutVars>
          <dgm:animLvl val="lvl"/>
          <dgm:resizeHandles val="exact"/>
        </dgm:presLayoutVars>
      </dgm:prSet>
      <dgm:spPr/>
    </dgm:pt>
    <dgm:pt modelId="{26BF677F-C619-234F-ADF4-69AC05F86FF2}" type="pres">
      <dgm:prSet presAssocID="{59D7B1EF-395A-3049-953D-1786E83D57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5CE730-B50A-F44A-90EB-177FDA2CC67E}" srcId="{B1EEC586-2E8C-AF49-A53B-B4A967C853E0}" destId="{59D7B1EF-395A-3049-953D-1786E83D57EE}" srcOrd="0" destOrd="0" parTransId="{029FF1AA-ECD8-424A-9297-A9AB9B271398}" sibTransId="{02B27FB6-9382-EF48-8946-917FA100C63D}"/>
    <dgm:cxn modelId="{C8DB4B80-11EE-E549-A8E1-B590E6253A0E}" type="presOf" srcId="{59D7B1EF-395A-3049-953D-1786E83D57EE}" destId="{26BF677F-C619-234F-ADF4-69AC05F86FF2}" srcOrd="0" destOrd="0" presId="urn:microsoft.com/office/officeart/2005/8/layout/vList2"/>
    <dgm:cxn modelId="{46D0898B-A3D3-D241-9F93-D6FFF4F81FF4}" type="presOf" srcId="{B1EEC586-2E8C-AF49-A53B-B4A967C853E0}" destId="{ECA7D9D2-3498-EA45-9A83-2A423512CC1A}" srcOrd="0" destOrd="0" presId="urn:microsoft.com/office/officeart/2005/8/layout/vList2"/>
    <dgm:cxn modelId="{8481B17A-9843-684D-9889-6CCCDE8FBBC4}" type="presParOf" srcId="{ECA7D9D2-3498-EA45-9A83-2A423512CC1A}" destId="{26BF677F-C619-234F-ADF4-69AC05F86F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9F9312-1B56-004A-9874-A4C531549BA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326C17-8269-B74D-82F0-8856C2F49C28}">
      <dgm:prSet/>
      <dgm:spPr/>
      <dgm:t>
        <a:bodyPr/>
        <a:lstStyle/>
        <a:p>
          <a:r>
            <a:rPr lang="fr-FR" dirty="0"/>
            <a:t>Mérignies</a:t>
          </a:r>
          <a:endParaRPr lang="fr-BE" dirty="0"/>
        </a:p>
      </dgm:t>
    </dgm:pt>
    <dgm:pt modelId="{96D140BF-3ACB-6E4E-86B3-5C650D967B6F}" type="parTrans" cxnId="{C7814A91-8B02-AE49-AADC-0D86904F51DC}">
      <dgm:prSet/>
      <dgm:spPr/>
      <dgm:t>
        <a:bodyPr/>
        <a:lstStyle/>
        <a:p>
          <a:endParaRPr lang="fr-FR"/>
        </a:p>
      </dgm:t>
    </dgm:pt>
    <dgm:pt modelId="{5B6C8665-EE8D-C24C-90E8-74A136D203B6}" type="sibTrans" cxnId="{C7814A91-8B02-AE49-AADC-0D86904F51DC}">
      <dgm:prSet/>
      <dgm:spPr/>
      <dgm:t>
        <a:bodyPr/>
        <a:lstStyle/>
        <a:p>
          <a:endParaRPr lang="fr-FR"/>
        </a:p>
      </dgm:t>
    </dgm:pt>
    <dgm:pt modelId="{FC87D5E7-C8A0-0040-AA37-A6714177A470}">
      <dgm:prSet/>
      <dgm:spPr/>
      <dgm:t>
        <a:bodyPr/>
        <a:lstStyle/>
        <a:p>
          <a:r>
            <a:rPr lang="fr-FR"/>
            <a:t>Florennes</a:t>
          </a:r>
          <a:endParaRPr lang="fr-BE"/>
        </a:p>
      </dgm:t>
    </dgm:pt>
    <dgm:pt modelId="{0CC77625-E10E-9D4A-9E29-0E2AF6DAEED9}" type="parTrans" cxnId="{E52DCE9E-2531-194B-9659-A69CA9679C72}">
      <dgm:prSet/>
      <dgm:spPr/>
      <dgm:t>
        <a:bodyPr/>
        <a:lstStyle/>
        <a:p>
          <a:endParaRPr lang="fr-FR"/>
        </a:p>
      </dgm:t>
    </dgm:pt>
    <dgm:pt modelId="{B1BB8990-1B06-2646-86EA-A6D46ACB5E6B}" type="sibTrans" cxnId="{E52DCE9E-2531-194B-9659-A69CA9679C72}">
      <dgm:prSet/>
      <dgm:spPr/>
      <dgm:t>
        <a:bodyPr/>
        <a:lstStyle/>
        <a:p>
          <a:endParaRPr lang="fr-FR"/>
        </a:p>
      </dgm:t>
    </dgm:pt>
    <dgm:pt modelId="{5CA6DCFF-8A79-2442-8808-004621E16AB1}">
      <dgm:prSet/>
      <dgm:spPr/>
      <dgm:t>
        <a:bodyPr/>
        <a:lstStyle/>
        <a:p>
          <a:r>
            <a:rPr lang="fr-FR" dirty="0"/>
            <a:t>La Tournette</a:t>
          </a:r>
          <a:endParaRPr lang="fr-BE" dirty="0"/>
        </a:p>
      </dgm:t>
    </dgm:pt>
    <dgm:pt modelId="{348F6C14-5DA0-8444-86D6-A7DBCB76BFAD}" type="parTrans" cxnId="{2B66F318-F56E-3E4C-9FCA-764E569F5AFD}">
      <dgm:prSet/>
      <dgm:spPr/>
      <dgm:t>
        <a:bodyPr/>
        <a:lstStyle/>
        <a:p>
          <a:endParaRPr lang="fr-FR"/>
        </a:p>
      </dgm:t>
    </dgm:pt>
    <dgm:pt modelId="{7F4DAA55-66F9-E743-9B00-216251C852DC}" type="sibTrans" cxnId="{2B66F318-F56E-3E4C-9FCA-764E569F5AFD}">
      <dgm:prSet/>
      <dgm:spPr/>
      <dgm:t>
        <a:bodyPr/>
        <a:lstStyle/>
        <a:p>
          <a:endParaRPr lang="fr-FR"/>
        </a:p>
      </dgm:t>
    </dgm:pt>
    <dgm:pt modelId="{5D286BA1-57C9-B84C-9EF4-D850A69C836D}">
      <dgm:prSet/>
      <dgm:spPr/>
      <dgm:t>
        <a:bodyPr/>
        <a:lstStyle/>
        <a:p>
          <a:r>
            <a:rPr lang="fr-FR" dirty="0"/>
            <a:t>Triangulaire à </a:t>
          </a:r>
          <a:r>
            <a:rPr lang="fr-FR" dirty="0" err="1"/>
            <a:t>Gomze</a:t>
          </a:r>
          <a:r>
            <a:rPr lang="fr-FR" dirty="0"/>
            <a:t> avec Rougemont</a:t>
          </a:r>
          <a:endParaRPr lang="fr-BE" dirty="0"/>
        </a:p>
      </dgm:t>
    </dgm:pt>
    <dgm:pt modelId="{FEB5C817-6B64-5C4D-948B-E8080CD34ED4}" type="parTrans" cxnId="{E01E5A4B-8C66-4E41-BC04-02B8197B602C}">
      <dgm:prSet/>
      <dgm:spPr/>
      <dgm:t>
        <a:bodyPr/>
        <a:lstStyle/>
        <a:p>
          <a:endParaRPr lang="fr-FR"/>
        </a:p>
      </dgm:t>
    </dgm:pt>
    <dgm:pt modelId="{F74A8BF3-6E65-6D4D-A878-1C6287C7D693}" type="sibTrans" cxnId="{E01E5A4B-8C66-4E41-BC04-02B8197B602C}">
      <dgm:prSet/>
      <dgm:spPr/>
      <dgm:t>
        <a:bodyPr/>
        <a:lstStyle/>
        <a:p>
          <a:endParaRPr lang="fr-FR"/>
        </a:p>
      </dgm:t>
    </dgm:pt>
    <dgm:pt modelId="{76170089-1172-4949-A9BC-A795073E9209}">
      <dgm:prSet/>
      <dgm:spPr/>
      <dgm:t>
        <a:bodyPr/>
        <a:lstStyle/>
        <a:p>
          <a:r>
            <a:rPr lang="fr-FR"/>
            <a:t>RGCHainaut</a:t>
          </a:r>
          <a:endParaRPr lang="fr-BE"/>
        </a:p>
      </dgm:t>
    </dgm:pt>
    <dgm:pt modelId="{94EBF102-32C0-BE42-ADDF-A0BE3C1C2AB6}" type="parTrans" cxnId="{0DCD28B9-F9FB-6B42-B375-D57B8E54B775}">
      <dgm:prSet/>
      <dgm:spPr/>
      <dgm:t>
        <a:bodyPr/>
        <a:lstStyle/>
        <a:p>
          <a:endParaRPr lang="fr-FR"/>
        </a:p>
      </dgm:t>
    </dgm:pt>
    <dgm:pt modelId="{1C65A3F3-FB92-1A4F-9EF1-25DD800EA97F}" type="sibTrans" cxnId="{0DCD28B9-F9FB-6B42-B375-D57B8E54B775}">
      <dgm:prSet/>
      <dgm:spPr/>
      <dgm:t>
        <a:bodyPr/>
        <a:lstStyle/>
        <a:p>
          <a:endParaRPr lang="fr-FR"/>
        </a:p>
      </dgm:t>
    </dgm:pt>
    <dgm:pt modelId="{8DA3AC35-98A8-0845-89B2-12DA5E3D28E0}">
      <dgm:prSet/>
      <dgm:spPr/>
      <dgm:t>
        <a:bodyPr/>
        <a:lstStyle/>
        <a:p>
          <a:r>
            <a:rPr lang="fr-FR" dirty="0"/>
            <a:t>Anderlecht</a:t>
          </a:r>
          <a:endParaRPr lang="fr-BE" dirty="0"/>
        </a:p>
      </dgm:t>
    </dgm:pt>
    <dgm:pt modelId="{850B081F-5B06-844F-98F5-148CEA1EB22B}" type="parTrans" cxnId="{CCAD84CC-964F-584C-99A4-3897A0350E48}">
      <dgm:prSet/>
      <dgm:spPr/>
      <dgm:t>
        <a:bodyPr/>
        <a:lstStyle/>
        <a:p>
          <a:endParaRPr lang="fr-FR"/>
        </a:p>
      </dgm:t>
    </dgm:pt>
    <dgm:pt modelId="{0ED0FBA5-3C5C-1B4A-B975-44D03D517DF7}" type="sibTrans" cxnId="{CCAD84CC-964F-584C-99A4-3897A0350E48}">
      <dgm:prSet/>
      <dgm:spPr/>
      <dgm:t>
        <a:bodyPr/>
        <a:lstStyle/>
        <a:p>
          <a:endParaRPr lang="fr-FR"/>
        </a:p>
      </dgm:t>
    </dgm:pt>
    <dgm:pt modelId="{A87AD8EE-8126-8840-815B-E440238554E3}">
      <dgm:prSet/>
      <dgm:spPr/>
      <dgm:t>
        <a:bodyPr/>
        <a:lstStyle/>
        <a:p>
          <a:pPr algn="ctr"/>
          <a:r>
            <a:rPr lang="fr-FR" dirty="0"/>
            <a:t>7 OUT</a:t>
          </a:r>
        </a:p>
      </dgm:t>
    </dgm:pt>
    <dgm:pt modelId="{FC58E374-C108-7244-868C-F177DB24F79A}" type="parTrans" cxnId="{564B8C12-1451-7648-B614-A50F324A41A4}">
      <dgm:prSet/>
      <dgm:spPr/>
      <dgm:t>
        <a:bodyPr/>
        <a:lstStyle/>
        <a:p>
          <a:endParaRPr lang="fr-FR"/>
        </a:p>
      </dgm:t>
    </dgm:pt>
    <dgm:pt modelId="{3EEA91BB-A1CF-104A-9A6C-9FC5D7CCE949}" type="sibTrans" cxnId="{564B8C12-1451-7648-B614-A50F324A41A4}">
      <dgm:prSet/>
      <dgm:spPr/>
      <dgm:t>
        <a:bodyPr/>
        <a:lstStyle/>
        <a:p>
          <a:endParaRPr lang="fr-FR"/>
        </a:p>
      </dgm:t>
    </dgm:pt>
    <dgm:pt modelId="{A7392AE3-7DE9-924D-B3F1-CBF29BAAC534}">
      <dgm:prSet/>
      <dgm:spPr/>
      <dgm:t>
        <a:bodyPr/>
        <a:lstStyle/>
        <a:p>
          <a:r>
            <a:rPr lang="fr-BE" dirty="0"/>
            <a:t>Triangulaire à LBW avec L'Empereur</a:t>
          </a:r>
        </a:p>
      </dgm:t>
    </dgm:pt>
    <dgm:pt modelId="{7E91B8B2-9463-3444-A178-88CCFCC825C6}" type="parTrans" cxnId="{C298719D-29C1-1B47-9997-D8E21B656D0E}">
      <dgm:prSet/>
      <dgm:spPr/>
      <dgm:t>
        <a:bodyPr/>
        <a:lstStyle/>
        <a:p>
          <a:endParaRPr lang="fr-FR"/>
        </a:p>
      </dgm:t>
    </dgm:pt>
    <dgm:pt modelId="{6D992DB7-DF38-9647-906A-DDB59B54BD2E}" type="sibTrans" cxnId="{C298719D-29C1-1B47-9997-D8E21B656D0E}">
      <dgm:prSet/>
      <dgm:spPr/>
      <dgm:t>
        <a:bodyPr/>
        <a:lstStyle/>
        <a:p>
          <a:endParaRPr lang="fr-FR"/>
        </a:p>
      </dgm:t>
    </dgm:pt>
    <dgm:pt modelId="{1A59EC4D-DB02-3C42-85CF-D1157A98A826}" type="pres">
      <dgm:prSet presAssocID="{D29F9312-1B56-004A-9874-A4C531549BAD}" presName="linear" presStyleCnt="0">
        <dgm:presLayoutVars>
          <dgm:animLvl val="lvl"/>
          <dgm:resizeHandles val="exact"/>
        </dgm:presLayoutVars>
      </dgm:prSet>
      <dgm:spPr/>
    </dgm:pt>
    <dgm:pt modelId="{F1CB6844-C707-9B4B-83DC-80E560258DF6}" type="pres">
      <dgm:prSet presAssocID="{A87AD8EE-8126-8840-815B-E440238554E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773B6B1-44B3-1F48-950D-1784301F91E5}" type="pres">
      <dgm:prSet presAssocID="{3EEA91BB-A1CF-104A-9A6C-9FC5D7CCE949}" presName="spacer" presStyleCnt="0"/>
      <dgm:spPr/>
    </dgm:pt>
    <dgm:pt modelId="{6A6E27B0-9C5E-8E46-80C3-68EC9F18DC9A}" type="pres">
      <dgm:prSet presAssocID="{EC326C17-8269-B74D-82F0-8856C2F49C2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DAAA4F1-B601-B249-84B4-55CDF5158558}" type="pres">
      <dgm:prSet presAssocID="{5B6C8665-EE8D-C24C-90E8-74A136D203B6}" presName="spacer" presStyleCnt="0"/>
      <dgm:spPr/>
    </dgm:pt>
    <dgm:pt modelId="{791A7924-E175-444F-9EDB-01EABD01A3E1}" type="pres">
      <dgm:prSet presAssocID="{FC87D5E7-C8A0-0040-AA37-A6714177A47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83C4B2C-C02F-4E4B-8B76-0FC9864B7A91}" type="pres">
      <dgm:prSet presAssocID="{B1BB8990-1B06-2646-86EA-A6D46ACB5E6B}" presName="spacer" presStyleCnt="0"/>
      <dgm:spPr/>
    </dgm:pt>
    <dgm:pt modelId="{191D64B5-76B4-B34A-8371-AC1B8D46C021}" type="pres">
      <dgm:prSet presAssocID="{5CA6DCFF-8A79-2442-8808-004621E16AB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75C817E-5EED-7F47-8AA2-0FF60DC7531E}" type="pres">
      <dgm:prSet presAssocID="{7F4DAA55-66F9-E743-9B00-216251C852DC}" presName="spacer" presStyleCnt="0"/>
      <dgm:spPr/>
    </dgm:pt>
    <dgm:pt modelId="{7E5CA681-C6A4-8143-8976-45E67583C03A}" type="pres">
      <dgm:prSet presAssocID="{5D286BA1-57C9-B84C-9EF4-D850A69C836D}" presName="parentText" presStyleLbl="node1" presStyleIdx="4" presStyleCnt="8" custLinFactNeighborY="13032">
        <dgm:presLayoutVars>
          <dgm:chMax val="0"/>
          <dgm:bulletEnabled val="1"/>
        </dgm:presLayoutVars>
      </dgm:prSet>
      <dgm:spPr/>
    </dgm:pt>
    <dgm:pt modelId="{88A4E230-006C-784E-8976-5B3110F55D42}" type="pres">
      <dgm:prSet presAssocID="{F74A8BF3-6E65-6D4D-A878-1C6287C7D693}" presName="spacer" presStyleCnt="0"/>
      <dgm:spPr/>
    </dgm:pt>
    <dgm:pt modelId="{3DD377FC-E0A6-1C40-9416-6767F9B2F56F}" type="pres">
      <dgm:prSet presAssocID="{76170089-1172-4949-A9BC-A795073E920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2B4893C-4355-8244-90A9-B7F34D7428E5}" type="pres">
      <dgm:prSet presAssocID="{1C65A3F3-FB92-1A4F-9EF1-25DD800EA97F}" presName="spacer" presStyleCnt="0"/>
      <dgm:spPr/>
    </dgm:pt>
    <dgm:pt modelId="{CDFC6C09-3422-FB4E-98D5-891330EF438F}" type="pres">
      <dgm:prSet presAssocID="{8DA3AC35-98A8-0845-89B2-12DA5E3D28E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4D77415-3C90-794C-9665-BC46F0102CC9}" type="pres">
      <dgm:prSet presAssocID="{0ED0FBA5-3C5C-1B4A-B975-44D03D517DF7}" presName="spacer" presStyleCnt="0"/>
      <dgm:spPr/>
    </dgm:pt>
    <dgm:pt modelId="{6ABB1F11-03E6-984D-9DA9-639F12D78BAB}" type="pres">
      <dgm:prSet presAssocID="{A7392AE3-7DE9-924D-B3F1-CBF29BAAC53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64B8C12-1451-7648-B614-A50F324A41A4}" srcId="{D29F9312-1B56-004A-9874-A4C531549BAD}" destId="{A87AD8EE-8126-8840-815B-E440238554E3}" srcOrd="0" destOrd="0" parTransId="{FC58E374-C108-7244-868C-F177DB24F79A}" sibTransId="{3EEA91BB-A1CF-104A-9A6C-9FC5D7CCE949}"/>
    <dgm:cxn modelId="{2B66F318-F56E-3E4C-9FCA-764E569F5AFD}" srcId="{D29F9312-1B56-004A-9874-A4C531549BAD}" destId="{5CA6DCFF-8A79-2442-8808-004621E16AB1}" srcOrd="3" destOrd="0" parTransId="{348F6C14-5DA0-8444-86D6-A7DBCB76BFAD}" sibTransId="{7F4DAA55-66F9-E743-9B00-216251C852DC}"/>
    <dgm:cxn modelId="{E6ED512C-09CA-E145-B118-8C527191708D}" type="presOf" srcId="{FC87D5E7-C8A0-0040-AA37-A6714177A470}" destId="{791A7924-E175-444F-9EDB-01EABD01A3E1}" srcOrd="0" destOrd="0" presId="urn:microsoft.com/office/officeart/2005/8/layout/vList2"/>
    <dgm:cxn modelId="{57809B2D-E637-784F-B279-84DB1BAD16E0}" type="presOf" srcId="{5D286BA1-57C9-B84C-9EF4-D850A69C836D}" destId="{7E5CA681-C6A4-8143-8976-45E67583C03A}" srcOrd="0" destOrd="0" presId="urn:microsoft.com/office/officeart/2005/8/layout/vList2"/>
    <dgm:cxn modelId="{63407A30-1780-4D47-A530-307DD2E1FFA0}" type="presOf" srcId="{EC326C17-8269-B74D-82F0-8856C2F49C28}" destId="{6A6E27B0-9C5E-8E46-80C3-68EC9F18DC9A}" srcOrd="0" destOrd="0" presId="urn:microsoft.com/office/officeart/2005/8/layout/vList2"/>
    <dgm:cxn modelId="{E01E5A4B-8C66-4E41-BC04-02B8197B602C}" srcId="{D29F9312-1B56-004A-9874-A4C531549BAD}" destId="{5D286BA1-57C9-B84C-9EF4-D850A69C836D}" srcOrd="4" destOrd="0" parTransId="{FEB5C817-6B64-5C4D-948B-E8080CD34ED4}" sibTransId="{F74A8BF3-6E65-6D4D-A878-1C6287C7D693}"/>
    <dgm:cxn modelId="{84B51680-B4BB-B548-B613-8D59FDB443C7}" type="presOf" srcId="{A87AD8EE-8126-8840-815B-E440238554E3}" destId="{F1CB6844-C707-9B4B-83DC-80E560258DF6}" srcOrd="0" destOrd="0" presId="urn:microsoft.com/office/officeart/2005/8/layout/vList2"/>
    <dgm:cxn modelId="{C7814A91-8B02-AE49-AADC-0D86904F51DC}" srcId="{D29F9312-1B56-004A-9874-A4C531549BAD}" destId="{EC326C17-8269-B74D-82F0-8856C2F49C28}" srcOrd="1" destOrd="0" parTransId="{96D140BF-3ACB-6E4E-86B3-5C650D967B6F}" sibTransId="{5B6C8665-EE8D-C24C-90E8-74A136D203B6}"/>
    <dgm:cxn modelId="{C298719D-29C1-1B47-9997-D8E21B656D0E}" srcId="{D29F9312-1B56-004A-9874-A4C531549BAD}" destId="{A7392AE3-7DE9-924D-B3F1-CBF29BAAC534}" srcOrd="7" destOrd="0" parTransId="{7E91B8B2-9463-3444-A178-88CCFCC825C6}" sibTransId="{6D992DB7-DF38-9647-906A-DDB59B54BD2E}"/>
    <dgm:cxn modelId="{A159759E-DAB8-DA42-A921-BA2CF50172AC}" type="presOf" srcId="{8DA3AC35-98A8-0845-89B2-12DA5E3D28E0}" destId="{CDFC6C09-3422-FB4E-98D5-891330EF438F}" srcOrd="0" destOrd="0" presId="urn:microsoft.com/office/officeart/2005/8/layout/vList2"/>
    <dgm:cxn modelId="{E52DCE9E-2531-194B-9659-A69CA9679C72}" srcId="{D29F9312-1B56-004A-9874-A4C531549BAD}" destId="{FC87D5E7-C8A0-0040-AA37-A6714177A470}" srcOrd="2" destOrd="0" parTransId="{0CC77625-E10E-9D4A-9E29-0E2AF6DAEED9}" sibTransId="{B1BB8990-1B06-2646-86EA-A6D46ACB5E6B}"/>
    <dgm:cxn modelId="{0DCD28B9-F9FB-6B42-B375-D57B8E54B775}" srcId="{D29F9312-1B56-004A-9874-A4C531549BAD}" destId="{76170089-1172-4949-A9BC-A795073E9209}" srcOrd="5" destOrd="0" parTransId="{94EBF102-32C0-BE42-ADDF-A0BE3C1C2AB6}" sibTransId="{1C65A3F3-FB92-1A4F-9EF1-25DD800EA97F}"/>
    <dgm:cxn modelId="{8D798ACA-5A95-864A-B8D0-71A68E779A1F}" type="presOf" srcId="{A7392AE3-7DE9-924D-B3F1-CBF29BAAC534}" destId="{6ABB1F11-03E6-984D-9DA9-639F12D78BAB}" srcOrd="0" destOrd="0" presId="urn:microsoft.com/office/officeart/2005/8/layout/vList2"/>
    <dgm:cxn modelId="{CCAD84CC-964F-584C-99A4-3897A0350E48}" srcId="{D29F9312-1B56-004A-9874-A4C531549BAD}" destId="{8DA3AC35-98A8-0845-89B2-12DA5E3D28E0}" srcOrd="6" destOrd="0" parTransId="{850B081F-5B06-844F-98F5-148CEA1EB22B}" sibTransId="{0ED0FBA5-3C5C-1B4A-B975-44D03D517DF7}"/>
    <dgm:cxn modelId="{537F00DA-31B2-5346-B70A-26CC511C12EE}" type="presOf" srcId="{D29F9312-1B56-004A-9874-A4C531549BAD}" destId="{1A59EC4D-DB02-3C42-85CF-D1157A98A826}" srcOrd="0" destOrd="0" presId="urn:microsoft.com/office/officeart/2005/8/layout/vList2"/>
    <dgm:cxn modelId="{BE93A5F9-AEC5-1149-BA88-3D5C8603B16E}" type="presOf" srcId="{5CA6DCFF-8A79-2442-8808-004621E16AB1}" destId="{191D64B5-76B4-B34A-8371-AC1B8D46C021}" srcOrd="0" destOrd="0" presId="urn:microsoft.com/office/officeart/2005/8/layout/vList2"/>
    <dgm:cxn modelId="{10A24EFC-5982-6841-9C68-9D7DC047E373}" type="presOf" srcId="{76170089-1172-4949-A9BC-A795073E9209}" destId="{3DD377FC-E0A6-1C40-9416-6767F9B2F56F}" srcOrd="0" destOrd="0" presId="urn:microsoft.com/office/officeart/2005/8/layout/vList2"/>
    <dgm:cxn modelId="{FAA08233-E8C5-AB48-8DDC-9F1FEEBABA73}" type="presParOf" srcId="{1A59EC4D-DB02-3C42-85CF-D1157A98A826}" destId="{F1CB6844-C707-9B4B-83DC-80E560258DF6}" srcOrd="0" destOrd="0" presId="urn:microsoft.com/office/officeart/2005/8/layout/vList2"/>
    <dgm:cxn modelId="{02245418-0CB4-6D4C-8109-C4B53E29D1FC}" type="presParOf" srcId="{1A59EC4D-DB02-3C42-85CF-D1157A98A826}" destId="{1773B6B1-44B3-1F48-950D-1784301F91E5}" srcOrd="1" destOrd="0" presId="urn:microsoft.com/office/officeart/2005/8/layout/vList2"/>
    <dgm:cxn modelId="{645C9035-8C6B-0842-9D76-7D82F79CB261}" type="presParOf" srcId="{1A59EC4D-DB02-3C42-85CF-D1157A98A826}" destId="{6A6E27B0-9C5E-8E46-80C3-68EC9F18DC9A}" srcOrd="2" destOrd="0" presId="urn:microsoft.com/office/officeart/2005/8/layout/vList2"/>
    <dgm:cxn modelId="{433087F9-4627-AA46-AE73-8ACEDFD6C725}" type="presParOf" srcId="{1A59EC4D-DB02-3C42-85CF-D1157A98A826}" destId="{ADAAA4F1-B601-B249-84B4-55CDF5158558}" srcOrd="3" destOrd="0" presId="urn:microsoft.com/office/officeart/2005/8/layout/vList2"/>
    <dgm:cxn modelId="{B3316790-F548-CA4F-9CE8-2DA60814F58D}" type="presParOf" srcId="{1A59EC4D-DB02-3C42-85CF-D1157A98A826}" destId="{791A7924-E175-444F-9EDB-01EABD01A3E1}" srcOrd="4" destOrd="0" presId="urn:microsoft.com/office/officeart/2005/8/layout/vList2"/>
    <dgm:cxn modelId="{A23AD033-9830-E942-9776-78D82CB9D2BC}" type="presParOf" srcId="{1A59EC4D-DB02-3C42-85CF-D1157A98A826}" destId="{783C4B2C-C02F-4E4B-8B76-0FC9864B7A91}" srcOrd="5" destOrd="0" presId="urn:microsoft.com/office/officeart/2005/8/layout/vList2"/>
    <dgm:cxn modelId="{0FBEA4CC-8E84-8E42-AFC3-BBEA6211E861}" type="presParOf" srcId="{1A59EC4D-DB02-3C42-85CF-D1157A98A826}" destId="{191D64B5-76B4-B34A-8371-AC1B8D46C021}" srcOrd="6" destOrd="0" presId="urn:microsoft.com/office/officeart/2005/8/layout/vList2"/>
    <dgm:cxn modelId="{988DA023-66D6-1440-8983-31FAC1ACF099}" type="presParOf" srcId="{1A59EC4D-DB02-3C42-85CF-D1157A98A826}" destId="{475C817E-5EED-7F47-8AA2-0FF60DC7531E}" srcOrd="7" destOrd="0" presId="urn:microsoft.com/office/officeart/2005/8/layout/vList2"/>
    <dgm:cxn modelId="{CD167907-B74B-9146-93F5-903796C0C07E}" type="presParOf" srcId="{1A59EC4D-DB02-3C42-85CF-D1157A98A826}" destId="{7E5CA681-C6A4-8143-8976-45E67583C03A}" srcOrd="8" destOrd="0" presId="urn:microsoft.com/office/officeart/2005/8/layout/vList2"/>
    <dgm:cxn modelId="{535A6FD4-7A15-A944-A012-E0142A0E0CEB}" type="presParOf" srcId="{1A59EC4D-DB02-3C42-85CF-D1157A98A826}" destId="{88A4E230-006C-784E-8976-5B3110F55D42}" srcOrd="9" destOrd="0" presId="urn:microsoft.com/office/officeart/2005/8/layout/vList2"/>
    <dgm:cxn modelId="{85C8F54D-FE34-6B41-80F1-1AC44403BA58}" type="presParOf" srcId="{1A59EC4D-DB02-3C42-85CF-D1157A98A826}" destId="{3DD377FC-E0A6-1C40-9416-6767F9B2F56F}" srcOrd="10" destOrd="0" presId="urn:microsoft.com/office/officeart/2005/8/layout/vList2"/>
    <dgm:cxn modelId="{A064EAF8-4E38-6C46-B202-4DC41B9D08F2}" type="presParOf" srcId="{1A59EC4D-DB02-3C42-85CF-D1157A98A826}" destId="{B2B4893C-4355-8244-90A9-B7F34D7428E5}" srcOrd="11" destOrd="0" presId="urn:microsoft.com/office/officeart/2005/8/layout/vList2"/>
    <dgm:cxn modelId="{44694392-5026-D145-BF4A-F7C6651237B5}" type="presParOf" srcId="{1A59EC4D-DB02-3C42-85CF-D1157A98A826}" destId="{CDFC6C09-3422-FB4E-98D5-891330EF438F}" srcOrd="12" destOrd="0" presId="urn:microsoft.com/office/officeart/2005/8/layout/vList2"/>
    <dgm:cxn modelId="{577F3768-8A56-E849-BA4D-3C261ADC1608}" type="presParOf" srcId="{1A59EC4D-DB02-3C42-85CF-D1157A98A826}" destId="{04D77415-3C90-794C-9665-BC46F0102CC9}" srcOrd="13" destOrd="0" presId="urn:microsoft.com/office/officeart/2005/8/layout/vList2"/>
    <dgm:cxn modelId="{C8120C67-DAED-E34B-B164-3BBFCA083601}" type="presParOf" srcId="{1A59EC4D-DB02-3C42-85CF-D1157A98A826}" destId="{6ABB1F11-03E6-984D-9DA9-639F12D78BAB}" srcOrd="14" destOrd="0" presId="urn:microsoft.com/office/officeart/2005/8/layout/vList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631807-C506-D24E-BC9D-305BFBA4864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7DAB15-990C-1048-A435-DCE227B8424C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Mérignies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20AF03C-E63D-254A-882C-CD4B490EF1CD}" type="parTrans" cxnId="{7F0C456A-9E52-524D-A611-ADBE86A21A56}">
      <dgm:prSet/>
      <dgm:spPr/>
      <dgm:t>
        <a:bodyPr/>
        <a:lstStyle/>
        <a:p>
          <a:endParaRPr lang="fr-FR"/>
        </a:p>
      </dgm:t>
    </dgm:pt>
    <dgm:pt modelId="{1D766AD7-454B-2C4D-9E85-123AF04468FA}" type="sibTrans" cxnId="{7F0C456A-9E52-524D-A611-ADBE86A21A56}">
      <dgm:prSet/>
      <dgm:spPr/>
      <dgm:t>
        <a:bodyPr/>
        <a:lstStyle/>
        <a:p>
          <a:endParaRPr lang="fr-FR"/>
        </a:p>
      </dgm:t>
    </dgm:pt>
    <dgm:pt modelId="{B38A8FAF-940E-7C42-9E5A-776008C00336}">
      <dgm:prSet custT="1"/>
      <dgm:spPr/>
      <dgm:t>
        <a:bodyPr/>
        <a:lstStyle/>
        <a:p>
          <a:r>
            <a:rPr lang="fr-FR" sz="4000" dirty="0"/>
            <a:t>Florennes</a:t>
          </a:r>
          <a:endParaRPr lang="fr-BE" sz="2000" dirty="0"/>
        </a:p>
      </dgm:t>
    </dgm:pt>
    <dgm:pt modelId="{E21C4B4D-8015-904D-BB7F-3C54785E7383}" type="parTrans" cxnId="{EAA44A68-FDB2-4F48-9708-E1E160FEE913}">
      <dgm:prSet/>
      <dgm:spPr/>
      <dgm:t>
        <a:bodyPr/>
        <a:lstStyle/>
        <a:p>
          <a:endParaRPr lang="fr-FR"/>
        </a:p>
      </dgm:t>
    </dgm:pt>
    <dgm:pt modelId="{332B2709-F1EF-904E-92FC-F5E440D12C6F}" type="sibTrans" cxnId="{EAA44A68-FDB2-4F48-9708-E1E160FEE913}">
      <dgm:prSet/>
      <dgm:spPr/>
      <dgm:t>
        <a:bodyPr/>
        <a:lstStyle/>
        <a:p>
          <a:endParaRPr lang="fr-FR"/>
        </a:p>
      </dgm:t>
    </dgm:pt>
    <dgm:pt modelId="{2705D112-988D-7844-BA99-E0C2C2077F71}">
      <dgm:prSet custT="1"/>
      <dgm:spPr/>
      <dgm:t>
        <a:bodyPr/>
        <a:lstStyle/>
        <a:p>
          <a:r>
            <a:rPr lang="fr-FR" sz="4000" dirty="0"/>
            <a:t>La</a:t>
          </a:r>
          <a:r>
            <a:rPr lang="fr-FR" sz="2000" dirty="0"/>
            <a:t> </a:t>
          </a:r>
          <a:r>
            <a:rPr lang="fr-FR" sz="4000" dirty="0"/>
            <a:t>Bruyère</a:t>
          </a:r>
          <a:endParaRPr lang="fr-BE" sz="4000" dirty="0"/>
        </a:p>
      </dgm:t>
    </dgm:pt>
    <dgm:pt modelId="{8A9B97BE-4446-5E4F-882F-AAD534D7CAB8}" type="parTrans" cxnId="{D391D226-D0DF-0F4B-8661-5E3D002DBE66}">
      <dgm:prSet/>
      <dgm:spPr/>
      <dgm:t>
        <a:bodyPr/>
        <a:lstStyle/>
        <a:p>
          <a:endParaRPr lang="fr-FR"/>
        </a:p>
      </dgm:t>
    </dgm:pt>
    <dgm:pt modelId="{FF2D4627-A79B-6F44-803A-5763B997DA89}" type="sibTrans" cxnId="{D391D226-D0DF-0F4B-8661-5E3D002DBE66}">
      <dgm:prSet/>
      <dgm:spPr/>
      <dgm:t>
        <a:bodyPr/>
        <a:lstStyle/>
        <a:p>
          <a:endParaRPr lang="fr-FR"/>
        </a:p>
      </dgm:t>
    </dgm:pt>
    <dgm:pt modelId="{2E49954F-1835-214C-BFC6-3A38C890EFD3}">
      <dgm:prSet custT="1"/>
      <dgm:spPr/>
      <dgm:t>
        <a:bodyPr/>
        <a:lstStyle/>
        <a:p>
          <a:r>
            <a:rPr lang="fr-FR" sz="4000" dirty="0"/>
            <a:t>Durbuy</a:t>
          </a:r>
          <a:endParaRPr lang="fr-BE" sz="4000" dirty="0"/>
        </a:p>
      </dgm:t>
    </dgm:pt>
    <dgm:pt modelId="{CFC5A79F-40E8-AC46-BA49-8FCB72EDD4BC}" type="parTrans" cxnId="{F6B07E57-51AF-254B-B694-1A74E73D4D22}">
      <dgm:prSet/>
      <dgm:spPr/>
      <dgm:t>
        <a:bodyPr/>
        <a:lstStyle/>
        <a:p>
          <a:endParaRPr lang="fr-FR"/>
        </a:p>
      </dgm:t>
    </dgm:pt>
    <dgm:pt modelId="{085C9ABF-D2D5-B14D-8CA8-928E9126CABD}" type="sibTrans" cxnId="{F6B07E57-51AF-254B-B694-1A74E73D4D22}">
      <dgm:prSet/>
      <dgm:spPr/>
      <dgm:t>
        <a:bodyPr/>
        <a:lstStyle/>
        <a:p>
          <a:endParaRPr lang="fr-FR"/>
        </a:p>
      </dgm:t>
    </dgm:pt>
    <dgm:pt modelId="{12AE097C-C071-AA4B-9A77-29C39CA81C02}">
      <dgm:prSet custT="1"/>
      <dgm:spPr/>
      <dgm:t>
        <a:bodyPr/>
        <a:lstStyle/>
        <a:p>
          <a:r>
            <a:rPr lang="fr-FR" sz="4000" dirty="0" err="1"/>
            <a:t>Pierpont</a:t>
          </a:r>
          <a:endParaRPr lang="fr-BE" sz="4000" dirty="0"/>
        </a:p>
      </dgm:t>
    </dgm:pt>
    <dgm:pt modelId="{0B15C749-7C78-3C48-924B-60A2FF50ECBF}" type="parTrans" cxnId="{8233B7A1-944D-2C47-8327-E4C15786A983}">
      <dgm:prSet/>
      <dgm:spPr/>
      <dgm:t>
        <a:bodyPr/>
        <a:lstStyle/>
        <a:p>
          <a:endParaRPr lang="fr-FR"/>
        </a:p>
      </dgm:t>
    </dgm:pt>
    <dgm:pt modelId="{6C18E0AB-CE36-4248-AEF7-309D94426461}" type="sibTrans" cxnId="{8233B7A1-944D-2C47-8327-E4C15786A983}">
      <dgm:prSet/>
      <dgm:spPr/>
      <dgm:t>
        <a:bodyPr/>
        <a:lstStyle/>
        <a:p>
          <a:endParaRPr lang="fr-FR"/>
        </a:p>
      </dgm:t>
    </dgm:pt>
    <dgm:pt modelId="{84518119-FAF3-A94E-AFCF-323B314F0661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6 IN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425F6A1D-DBFC-AB4B-94E3-7F073DBC85F2}" type="parTrans" cxnId="{BF7FA86D-6553-9C42-A883-5293FFEA46AF}">
      <dgm:prSet/>
      <dgm:spPr/>
      <dgm:t>
        <a:bodyPr/>
        <a:lstStyle/>
        <a:p>
          <a:endParaRPr lang="fr-FR"/>
        </a:p>
      </dgm:t>
    </dgm:pt>
    <dgm:pt modelId="{DB3BF405-C234-874E-AC84-A4CA3CAFB25F}" type="sibTrans" cxnId="{BF7FA86D-6553-9C42-A883-5293FFEA46AF}">
      <dgm:prSet/>
      <dgm:spPr/>
      <dgm:t>
        <a:bodyPr/>
        <a:lstStyle/>
        <a:p>
          <a:endParaRPr lang="fr-FR"/>
        </a:p>
      </dgm:t>
    </dgm:pt>
    <dgm:pt modelId="{2C7EAA06-AFDC-5042-BE3F-FEB5BD584A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4000" dirty="0"/>
            <a:t>SPA</a:t>
          </a:r>
        </a:p>
      </dgm:t>
    </dgm:pt>
    <dgm:pt modelId="{74F6256F-5B1D-DC49-A467-02484255EA0C}" type="parTrans" cxnId="{5762F166-9F4A-B445-9EC8-0882FDE437A7}">
      <dgm:prSet/>
      <dgm:spPr/>
      <dgm:t>
        <a:bodyPr/>
        <a:lstStyle/>
        <a:p>
          <a:endParaRPr lang="fr-FR"/>
        </a:p>
      </dgm:t>
    </dgm:pt>
    <dgm:pt modelId="{3F159436-80F1-D149-88E9-05B55B36D67D}" type="sibTrans" cxnId="{5762F166-9F4A-B445-9EC8-0882FDE437A7}">
      <dgm:prSet/>
      <dgm:spPr/>
      <dgm:t>
        <a:bodyPr/>
        <a:lstStyle/>
        <a:p>
          <a:endParaRPr lang="fr-FR"/>
        </a:p>
      </dgm:t>
    </dgm:pt>
    <dgm:pt modelId="{CC9D175C-637E-9947-AE8C-85F1358F8A73}" type="pres">
      <dgm:prSet presAssocID="{1A631807-C506-D24E-BC9D-305BFBA48648}" presName="linear" presStyleCnt="0">
        <dgm:presLayoutVars>
          <dgm:animLvl val="lvl"/>
          <dgm:resizeHandles val="exact"/>
        </dgm:presLayoutVars>
      </dgm:prSet>
      <dgm:spPr/>
    </dgm:pt>
    <dgm:pt modelId="{B54FA3A7-D9EC-6A44-805E-795387A7D490}" type="pres">
      <dgm:prSet presAssocID="{84518119-FAF3-A94E-AFCF-323B314F0661}" presName="parentText" presStyleLbl="node1" presStyleIdx="0" presStyleCnt="7">
        <dgm:presLayoutVars>
          <dgm:chMax val="0"/>
          <dgm:bulletEnabled val="1"/>
        </dgm:presLayoutVars>
      </dgm:prSet>
      <dgm:spPr>
        <a:xfrm>
          <a:off x="0" y="18148"/>
          <a:ext cx="7772400" cy="983384"/>
        </a:xfrm>
        <a:prstGeom prst="roundRect">
          <a:avLst/>
        </a:prstGeom>
      </dgm:spPr>
    </dgm:pt>
    <dgm:pt modelId="{0C968940-13C3-F648-A3FD-0C21952CACFC}" type="pres">
      <dgm:prSet presAssocID="{DB3BF405-C234-874E-AC84-A4CA3CAFB25F}" presName="spacer" presStyleCnt="0"/>
      <dgm:spPr/>
    </dgm:pt>
    <dgm:pt modelId="{8614D892-7EC9-A94D-9CC2-0B249FD01894}" type="pres">
      <dgm:prSet presAssocID="{687DAB15-990C-1048-A435-DCE227B8424C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0" y="1119613"/>
          <a:ext cx="7772400" cy="983384"/>
        </a:xfrm>
        <a:prstGeom prst="roundRect">
          <a:avLst/>
        </a:prstGeom>
      </dgm:spPr>
    </dgm:pt>
    <dgm:pt modelId="{AACB6931-661B-2C4B-AAB3-24BF66C8970C}" type="pres">
      <dgm:prSet presAssocID="{1D766AD7-454B-2C4D-9E85-123AF04468FA}" presName="spacer" presStyleCnt="0"/>
      <dgm:spPr/>
    </dgm:pt>
    <dgm:pt modelId="{CF2ABAC0-51EB-254F-A5E8-2F3E05D8227C}" type="pres">
      <dgm:prSet presAssocID="{B38A8FAF-940E-7C42-9E5A-776008C0033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6AC681E-2A91-4A45-9DA0-F7BEB578C71B}" type="pres">
      <dgm:prSet presAssocID="{332B2709-F1EF-904E-92FC-F5E440D12C6F}" presName="spacer" presStyleCnt="0"/>
      <dgm:spPr/>
    </dgm:pt>
    <dgm:pt modelId="{F4E252E5-26FD-2340-81CD-03D9D200A540}" type="pres">
      <dgm:prSet presAssocID="{2705D112-988D-7844-BA99-E0C2C2077F71}" presName="parentText" presStyleLbl="node1" presStyleIdx="3" presStyleCnt="7" custLinFactY="4898" custLinFactNeighborY="100000">
        <dgm:presLayoutVars>
          <dgm:chMax val="0"/>
          <dgm:bulletEnabled val="1"/>
        </dgm:presLayoutVars>
      </dgm:prSet>
      <dgm:spPr/>
    </dgm:pt>
    <dgm:pt modelId="{2FD28F9F-5BC0-8B49-9957-FF1D3E8239B9}" type="pres">
      <dgm:prSet presAssocID="{FF2D4627-A79B-6F44-803A-5763B997DA89}" presName="spacer" presStyleCnt="0"/>
      <dgm:spPr/>
    </dgm:pt>
    <dgm:pt modelId="{023078E8-EEB4-714B-A4FF-6A0BB544B377}" type="pres">
      <dgm:prSet presAssocID="{2E49954F-1835-214C-BFC6-3A38C890EFD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8AB6945-B4A5-A44E-92D4-47368208C8E2}" type="pres">
      <dgm:prSet presAssocID="{085C9ABF-D2D5-B14D-8CA8-928E9126CABD}" presName="spacer" presStyleCnt="0"/>
      <dgm:spPr/>
    </dgm:pt>
    <dgm:pt modelId="{A387A0B2-46FF-D84D-BAB7-CCF6596780B6}" type="pres">
      <dgm:prSet presAssocID="{12AE097C-C071-AA4B-9A77-29C39CA81C0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7192BA6-6A3B-2F42-BC36-F3AA47D75E8B}" type="pres">
      <dgm:prSet presAssocID="{6C18E0AB-CE36-4248-AEF7-309D94426461}" presName="spacer" presStyleCnt="0"/>
      <dgm:spPr/>
    </dgm:pt>
    <dgm:pt modelId="{51DF4704-7C15-6D43-971E-E3365AA0B5A3}" type="pres">
      <dgm:prSet presAssocID="{2C7EAA06-AFDC-5042-BE3F-FEB5BD584A8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E84DD07-C97C-3F4A-AFD4-0B2829D3C0B6}" type="presOf" srcId="{687DAB15-990C-1048-A435-DCE227B8424C}" destId="{8614D892-7EC9-A94D-9CC2-0B249FD01894}" srcOrd="0" destOrd="0" presId="urn:microsoft.com/office/officeart/2005/8/layout/vList2"/>
    <dgm:cxn modelId="{F4FE6208-BC76-DD40-B51E-840D2C65F6F5}" type="presOf" srcId="{84518119-FAF3-A94E-AFCF-323B314F0661}" destId="{B54FA3A7-D9EC-6A44-805E-795387A7D490}" srcOrd="0" destOrd="0" presId="urn:microsoft.com/office/officeart/2005/8/layout/vList2"/>
    <dgm:cxn modelId="{D391D226-D0DF-0F4B-8661-5E3D002DBE66}" srcId="{1A631807-C506-D24E-BC9D-305BFBA48648}" destId="{2705D112-988D-7844-BA99-E0C2C2077F71}" srcOrd="3" destOrd="0" parTransId="{8A9B97BE-4446-5E4F-882F-AAD534D7CAB8}" sibTransId="{FF2D4627-A79B-6F44-803A-5763B997DA89}"/>
    <dgm:cxn modelId="{AD3B1B52-680E-0A44-BE59-03770F57F791}" type="presOf" srcId="{2E49954F-1835-214C-BFC6-3A38C890EFD3}" destId="{023078E8-EEB4-714B-A4FF-6A0BB544B377}" srcOrd="0" destOrd="0" presId="urn:microsoft.com/office/officeart/2005/8/layout/vList2"/>
    <dgm:cxn modelId="{F6B07E57-51AF-254B-B694-1A74E73D4D22}" srcId="{1A631807-C506-D24E-BC9D-305BFBA48648}" destId="{2E49954F-1835-214C-BFC6-3A38C890EFD3}" srcOrd="4" destOrd="0" parTransId="{CFC5A79F-40E8-AC46-BA49-8FCB72EDD4BC}" sibTransId="{085C9ABF-D2D5-B14D-8CA8-928E9126CABD}"/>
    <dgm:cxn modelId="{5762F166-9F4A-B445-9EC8-0882FDE437A7}" srcId="{1A631807-C506-D24E-BC9D-305BFBA48648}" destId="{2C7EAA06-AFDC-5042-BE3F-FEB5BD584A82}" srcOrd="6" destOrd="0" parTransId="{74F6256F-5B1D-DC49-A467-02484255EA0C}" sibTransId="{3F159436-80F1-D149-88E9-05B55B36D67D}"/>
    <dgm:cxn modelId="{EAA44A68-FDB2-4F48-9708-E1E160FEE913}" srcId="{1A631807-C506-D24E-BC9D-305BFBA48648}" destId="{B38A8FAF-940E-7C42-9E5A-776008C00336}" srcOrd="2" destOrd="0" parTransId="{E21C4B4D-8015-904D-BB7F-3C54785E7383}" sibTransId="{332B2709-F1EF-904E-92FC-F5E440D12C6F}"/>
    <dgm:cxn modelId="{7F0C456A-9E52-524D-A611-ADBE86A21A56}" srcId="{1A631807-C506-D24E-BC9D-305BFBA48648}" destId="{687DAB15-990C-1048-A435-DCE227B8424C}" srcOrd="1" destOrd="0" parTransId="{820AF03C-E63D-254A-882C-CD4B490EF1CD}" sibTransId="{1D766AD7-454B-2C4D-9E85-123AF04468FA}"/>
    <dgm:cxn modelId="{BF7FA86D-6553-9C42-A883-5293FFEA46AF}" srcId="{1A631807-C506-D24E-BC9D-305BFBA48648}" destId="{84518119-FAF3-A94E-AFCF-323B314F0661}" srcOrd="0" destOrd="0" parTransId="{425F6A1D-DBFC-AB4B-94E3-7F073DBC85F2}" sibTransId="{DB3BF405-C234-874E-AC84-A4CA3CAFB25F}"/>
    <dgm:cxn modelId="{87AB1F73-BA74-BD48-85DE-604B233F162D}" type="presOf" srcId="{2C7EAA06-AFDC-5042-BE3F-FEB5BD584A82}" destId="{51DF4704-7C15-6D43-971E-E3365AA0B5A3}" srcOrd="0" destOrd="0" presId="urn:microsoft.com/office/officeart/2005/8/layout/vList2"/>
    <dgm:cxn modelId="{AB87DC80-EF41-E94F-95D6-5C644054B44F}" type="presOf" srcId="{B38A8FAF-940E-7C42-9E5A-776008C00336}" destId="{CF2ABAC0-51EB-254F-A5E8-2F3E05D8227C}" srcOrd="0" destOrd="0" presId="urn:microsoft.com/office/officeart/2005/8/layout/vList2"/>
    <dgm:cxn modelId="{8233B7A1-944D-2C47-8327-E4C15786A983}" srcId="{1A631807-C506-D24E-BC9D-305BFBA48648}" destId="{12AE097C-C071-AA4B-9A77-29C39CA81C02}" srcOrd="5" destOrd="0" parTransId="{0B15C749-7C78-3C48-924B-60A2FF50ECBF}" sibTransId="{6C18E0AB-CE36-4248-AEF7-309D94426461}"/>
    <dgm:cxn modelId="{FFBD1FD7-D453-A24F-A007-6D278EA4170F}" type="presOf" srcId="{1A631807-C506-D24E-BC9D-305BFBA48648}" destId="{CC9D175C-637E-9947-AE8C-85F1358F8A73}" srcOrd="0" destOrd="0" presId="urn:microsoft.com/office/officeart/2005/8/layout/vList2"/>
    <dgm:cxn modelId="{E14384E3-1E43-C645-BD9C-09F5B6DD5552}" type="presOf" srcId="{12AE097C-C071-AA4B-9A77-29C39CA81C02}" destId="{A387A0B2-46FF-D84D-BAB7-CCF6596780B6}" srcOrd="0" destOrd="0" presId="urn:microsoft.com/office/officeart/2005/8/layout/vList2"/>
    <dgm:cxn modelId="{E1207AF8-7AFE-D147-B5A4-AE3863CBE1EC}" type="presOf" srcId="{2705D112-988D-7844-BA99-E0C2C2077F71}" destId="{F4E252E5-26FD-2340-81CD-03D9D200A540}" srcOrd="0" destOrd="0" presId="urn:microsoft.com/office/officeart/2005/8/layout/vList2"/>
    <dgm:cxn modelId="{AFD28E6D-996C-8D41-9A8E-5A2428D7988D}" type="presParOf" srcId="{CC9D175C-637E-9947-AE8C-85F1358F8A73}" destId="{B54FA3A7-D9EC-6A44-805E-795387A7D490}" srcOrd="0" destOrd="0" presId="urn:microsoft.com/office/officeart/2005/8/layout/vList2"/>
    <dgm:cxn modelId="{9B11E93C-623F-2744-9D30-313A61E59FC2}" type="presParOf" srcId="{CC9D175C-637E-9947-AE8C-85F1358F8A73}" destId="{0C968940-13C3-F648-A3FD-0C21952CACFC}" srcOrd="1" destOrd="0" presId="urn:microsoft.com/office/officeart/2005/8/layout/vList2"/>
    <dgm:cxn modelId="{B38B9176-698E-984F-A71D-B9DCEEB2A430}" type="presParOf" srcId="{CC9D175C-637E-9947-AE8C-85F1358F8A73}" destId="{8614D892-7EC9-A94D-9CC2-0B249FD01894}" srcOrd="2" destOrd="0" presId="urn:microsoft.com/office/officeart/2005/8/layout/vList2"/>
    <dgm:cxn modelId="{5C3C9778-409A-4C47-B80D-EF780A977DC5}" type="presParOf" srcId="{CC9D175C-637E-9947-AE8C-85F1358F8A73}" destId="{AACB6931-661B-2C4B-AAB3-24BF66C8970C}" srcOrd="3" destOrd="0" presId="urn:microsoft.com/office/officeart/2005/8/layout/vList2"/>
    <dgm:cxn modelId="{20B98986-E0EF-5844-BEFD-490D7637DD8C}" type="presParOf" srcId="{CC9D175C-637E-9947-AE8C-85F1358F8A73}" destId="{CF2ABAC0-51EB-254F-A5E8-2F3E05D8227C}" srcOrd="4" destOrd="0" presId="urn:microsoft.com/office/officeart/2005/8/layout/vList2"/>
    <dgm:cxn modelId="{1C4C4B0B-79DE-134D-B3CD-FE60EE65C881}" type="presParOf" srcId="{CC9D175C-637E-9947-AE8C-85F1358F8A73}" destId="{16AC681E-2A91-4A45-9DA0-F7BEB578C71B}" srcOrd="5" destOrd="0" presId="urn:microsoft.com/office/officeart/2005/8/layout/vList2"/>
    <dgm:cxn modelId="{34E141FF-15EC-A042-8DBA-8CF7B8E37DED}" type="presParOf" srcId="{CC9D175C-637E-9947-AE8C-85F1358F8A73}" destId="{F4E252E5-26FD-2340-81CD-03D9D200A540}" srcOrd="6" destOrd="0" presId="urn:microsoft.com/office/officeart/2005/8/layout/vList2"/>
    <dgm:cxn modelId="{E033CB99-A748-5A44-A641-C1CB80126516}" type="presParOf" srcId="{CC9D175C-637E-9947-AE8C-85F1358F8A73}" destId="{2FD28F9F-5BC0-8B49-9957-FF1D3E8239B9}" srcOrd="7" destOrd="0" presId="urn:microsoft.com/office/officeart/2005/8/layout/vList2"/>
    <dgm:cxn modelId="{8ADBAA20-F1ED-D248-89FF-238A7F1896E9}" type="presParOf" srcId="{CC9D175C-637E-9947-AE8C-85F1358F8A73}" destId="{023078E8-EEB4-714B-A4FF-6A0BB544B377}" srcOrd="8" destOrd="0" presId="urn:microsoft.com/office/officeart/2005/8/layout/vList2"/>
    <dgm:cxn modelId="{980586CD-6069-D947-AD09-3325396D95EE}" type="presParOf" srcId="{CC9D175C-637E-9947-AE8C-85F1358F8A73}" destId="{B8AB6945-B4A5-A44E-92D4-47368208C8E2}" srcOrd="9" destOrd="0" presId="urn:microsoft.com/office/officeart/2005/8/layout/vList2"/>
    <dgm:cxn modelId="{6DA9F560-501A-344A-8E12-3EDF76F7D9F1}" type="presParOf" srcId="{CC9D175C-637E-9947-AE8C-85F1358F8A73}" destId="{A387A0B2-46FF-D84D-BAB7-CCF6596780B6}" srcOrd="10" destOrd="0" presId="urn:microsoft.com/office/officeart/2005/8/layout/vList2"/>
    <dgm:cxn modelId="{21262C42-15A0-BE4D-BABC-3938EC66A077}" type="presParOf" srcId="{CC9D175C-637E-9947-AE8C-85F1358F8A73}" destId="{A7192BA6-6A3B-2F42-BC36-F3AA47D75E8B}" srcOrd="11" destOrd="0" presId="urn:microsoft.com/office/officeart/2005/8/layout/vList2"/>
    <dgm:cxn modelId="{22289CF8-BAEC-D741-870F-CB6882BFCBFC}" type="presParOf" srcId="{CC9D175C-637E-9947-AE8C-85F1358F8A73}" destId="{51DF4704-7C15-6D43-971E-E3365AA0B5A3}" srcOrd="12" destOrd="0" presId="urn:microsoft.com/office/officeart/2005/8/layout/vList2"/>
  </dgm:cxnLst>
  <dgm:bg>
    <a:solidFill>
      <a:schemeClr val="accent6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3921-773B-E44C-957D-EF05A4AF09FF}">
      <dsp:nvSpPr>
        <dsp:cNvPr id="0" name=""/>
        <dsp:cNvSpPr/>
      </dsp:nvSpPr>
      <dsp:spPr>
        <a:xfrm>
          <a:off x="0" y="19562"/>
          <a:ext cx="15773400" cy="1949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/>
            <a:t>Agenda</a:t>
          </a:r>
          <a:br>
            <a:rPr lang="fr-FR" sz="4900" kern="1200"/>
          </a:br>
          <a:endParaRPr lang="fr-BE" sz="4900" kern="1200"/>
        </a:p>
      </dsp:txBody>
      <dsp:txXfrm>
        <a:off x="95153" y="114715"/>
        <a:ext cx="15583094" cy="175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D2B56-5ED9-854E-AE7C-3E8C0F5ED07F}">
      <dsp:nvSpPr>
        <dsp:cNvPr id="0" name=""/>
        <dsp:cNvSpPr/>
      </dsp:nvSpPr>
      <dsp:spPr>
        <a:xfrm>
          <a:off x="0" y="47310"/>
          <a:ext cx="15773400" cy="145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0" b="1" kern="1200"/>
            <a:t>Nouveautés</a:t>
          </a:r>
          <a:r>
            <a:rPr lang="fr-FR" sz="4600" kern="1200"/>
            <a:t> </a:t>
          </a:r>
          <a:endParaRPr lang="fr-BE" sz="4600" kern="1200" dirty="0"/>
        </a:p>
      </dsp:txBody>
      <dsp:txXfrm>
        <a:off x="70936" y="118246"/>
        <a:ext cx="15631528" cy="1311267"/>
      </dsp:txXfrm>
    </dsp:sp>
    <dsp:sp modelId="{2B9C7AF6-291E-CA4F-A0A5-72315C1C23AA}">
      <dsp:nvSpPr>
        <dsp:cNvPr id="0" name=""/>
        <dsp:cNvSpPr/>
      </dsp:nvSpPr>
      <dsp:spPr>
        <a:xfrm>
          <a:off x="0" y="1632930"/>
          <a:ext cx="15773400" cy="145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Page Seniors sur Albatros …sinon Site Internet Seniors</a:t>
          </a:r>
        </a:p>
      </dsp:txBody>
      <dsp:txXfrm>
        <a:off x="70936" y="1703866"/>
        <a:ext cx="15631528" cy="1311267"/>
      </dsp:txXfrm>
    </dsp:sp>
    <dsp:sp modelId="{1EB9BD88-1C98-1940-9205-983BDB4C85D2}">
      <dsp:nvSpPr>
        <dsp:cNvPr id="0" name=""/>
        <dsp:cNvSpPr/>
      </dsp:nvSpPr>
      <dsp:spPr>
        <a:xfrm>
          <a:off x="0" y="8153402"/>
          <a:ext cx="15773400" cy="145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Tenue (Doudoune "Seniors de Falnuée")</a:t>
          </a:r>
        </a:p>
      </dsp:txBody>
      <dsp:txXfrm>
        <a:off x="70936" y="8224338"/>
        <a:ext cx="15631528" cy="1311267"/>
      </dsp:txXfrm>
    </dsp:sp>
    <dsp:sp modelId="{43AA64B7-433E-3145-9D7E-1367E9332F14}">
      <dsp:nvSpPr>
        <dsp:cNvPr id="0" name=""/>
        <dsp:cNvSpPr/>
      </dsp:nvSpPr>
      <dsp:spPr>
        <a:xfrm>
          <a:off x="0" y="3124200"/>
          <a:ext cx="15773400" cy="145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Doubles compétitions : 18/9 trous</a:t>
          </a:r>
        </a:p>
      </dsp:txBody>
      <dsp:txXfrm>
        <a:off x="70936" y="3195136"/>
        <a:ext cx="15631528" cy="1311267"/>
      </dsp:txXfrm>
    </dsp:sp>
    <dsp:sp modelId="{8D3F8FB7-4CBD-7D4A-92CD-E669605973E5}">
      <dsp:nvSpPr>
        <dsp:cNvPr id="0" name=""/>
        <dsp:cNvSpPr/>
      </dsp:nvSpPr>
      <dsp:spPr>
        <a:xfrm>
          <a:off x="0" y="4648195"/>
          <a:ext cx="15773400" cy="145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1 chargé organisation des repas à Falnuée : Evelyne (objectifs…)</a:t>
          </a:r>
        </a:p>
      </dsp:txBody>
      <dsp:txXfrm>
        <a:off x="70936" y="4719131"/>
        <a:ext cx="15631528" cy="1311267"/>
      </dsp:txXfrm>
    </dsp:sp>
    <dsp:sp modelId="{4A03590E-5E1D-2143-B5B3-35B0A21E5941}">
      <dsp:nvSpPr>
        <dsp:cNvPr id="0" name=""/>
        <dsp:cNvSpPr/>
      </dsp:nvSpPr>
      <dsp:spPr>
        <a:xfrm>
          <a:off x="0" y="6096009"/>
          <a:ext cx="15773400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805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3600" b="1" kern="1200" dirty="0"/>
            <a:t>« Fin Hiver » (≄ ouverture saison)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3600" b="1" kern="1200" dirty="0"/>
            <a:t>Mérignies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3600" b="1" kern="1200" dirty="0"/>
            <a:t>« Plats de rencontre »</a:t>
          </a:r>
        </a:p>
      </dsp:txBody>
      <dsp:txXfrm>
        <a:off x="0" y="6096009"/>
        <a:ext cx="15773400" cy="18567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1F01-1390-C740-9CF8-A88A916E1EBE}">
      <dsp:nvSpPr>
        <dsp:cNvPr id="0" name=""/>
        <dsp:cNvSpPr/>
      </dsp:nvSpPr>
      <dsp:spPr>
        <a:xfrm>
          <a:off x="0" y="401587"/>
          <a:ext cx="137160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Sponsors</a:t>
          </a:r>
          <a:endParaRPr lang="fr-BE" sz="6500" kern="1200" dirty="0"/>
        </a:p>
      </dsp:txBody>
      <dsp:txXfrm>
        <a:off x="76105" y="477692"/>
        <a:ext cx="13563790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D948A-8EDA-6848-9C95-462E624B6C30}">
      <dsp:nvSpPr>
        <dsp:cNvPr id="0" name=""/>
        <dsp:cNvSpPr/>
      </dsp:nvSpPr>
      <dsp:spPr>
        <a:xfrm>
          <a:off x="0" y="0"/>
          <a:ext cx="13716000" cy="773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Golf By Ratio  ( 3 Juin)</a:t>
          </a:r>
          <a:endParaRPr lang="fr-BE" sz="4000" kern="1200" dirty="0"/>
        </a:p>
      </dsp:txBody>
      <dsp:txXfrm>
        <a:off x="37778" y="37778"/>
        <a:ext cx="13640444" cy="698335"/>
      </dsp:txXfrm>
    </dsp:sp>
    <dsp:sp modelId="{06C2C37E-9E1F-724A-B325-6383718EEA25}">
      <dsp:nvSpPr>
        <dsp:cNvPr id="0" name=""/>
        <dsp:cNvSpPr/>
      </dsp:nvSpPr>
      <dsp:spPr>
        <a:xfrm>
          <a:off x="0" y="648765"/>
          <a:ext cx="13716000" cy="773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 err="1"/>
            <a:t>Delen</a:t>
          </a:r>
          <a:r>
            <a:rPr lang="fr-FR" sz="4000" kern="1200" dirty="0"/>
            <a:t> </a:t>
          </a:r>
          <a:r>
            <a:rPr lang="fr-FR" sz="4000" kern="1200" dirty="0" err="1"/>
            <a:t>Private</a:t>
          </a:r>
          <a:r>
            <a:rPr lang="fr-FR" sz="4000" kern="1200" dirty="0"/>
            <a:t> Bank (Fermeture Hiver 25 Mars)</a:t>
          </a:r>
          <a:endParaRPr lang="fr-BE" sz="4000" kern="1200" dirty="0"/>
        </a:p>
      </dsp:txBody>
      <dsp:txXfrm>
        <a:off x="37778" y="686543"/>
        <a:ext cx="13640444" cy="698335"/>
      </dsp:txXfrm>
    </dsp:sp>
    <dsp:sp modelId="{D7474B51-3E90-EF4A-A841-EDB5DD7D8E93}">
      <dsp:nvSpPr>
        <dsp:cNvPr id="0" name=""/>
        <dsp:cNvSpPr/>
      </dsp:nvSpPr>
      <dsp:spPr>
        <a:xfrm>
          <a:off x="0" y="1457953"/>
          <a:ext cx="13716000" cy="773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/>
            <a:t>DG </a:t>
          </a:r>
          <a:r>
            <a:rPr lang="fr-BE" sz="4000" kern="1200" dirty="0" err="1"/>
            <a:t>Properties</a:t>
          </a:r>
          <a:endParaRPr lang="fr-BE" sz="4000" kern="1200" dirty="0"/>
        </a:p>
      </dsp:txBody>
      <dsp:txXfrm>
        <a:off x="37778" y="1495731"/>
        <a:ext cx="13640444" cy="698335"/>
      </dsp:txXfrm>
    </dsp:sp>
    <dsp:sp modelId="{8634EDBC-4EE7-614E-9F4C-DA1BE898B638}">
      <dsp:nvSpPr>
        <dsp:cNvPr id="0" name=""/>
        <dsp:cNvSpPr/>
      </dsp:nvSpPr>
      <dsp:spPr>
        <a:xfrm>
          <a:off x="0" y="2359094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BBB</a:t>
          </a:r>
          <a:endParaRPr lang="fr-BE" sz="4000" kern="1200"/>
        </a:p>
      </dsp:txBody>
      <dsp:txXfrm>
        <a:off x="37778" y="2396872"/>
        <a:ext cx="13640444" cy="698335"/>
      </dsp:txXfrm>
    </dsp:sp>
    <dsp:sp modelId="{E54EA91E-0E37-BF4A-9354-420AEE758825}">
      <dsp:nvSpPr>
        <dsp:cNvPr id="0" name=""/>
        <dsp:cNvSpPr/>
      </dsp:nvSpPr>
      <dsp:spPr>
        <a:xfrm>
          <a:off x="0" y="3144601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Jumeaux</a:t>
          </a:r>
          <a:endParaRPr lang="fr-BE" sz="4000" kern="1200"/>
        </a:p>
      </dsp:txBody>
      <dsp:txXfrm>
        <a:off x="37778" y="3182379"/>
        <a:ext cx="13640444" cy="698335"/>
      </dsp:txXfrm>
    </dsp:sp>
    <dsp:sp modelId="{0D7B56EC-E4EB-B341-8D09-9F8074C8D932}">
      <dsp:nvSpPr>
        <dsp:cNvPr id="0" name=""/>
        <dsp:cNvSpPr/>
      </dsp:nvSpPr>
      <dsp:spPr>
        <a:xfrm>
          <a:off x="0" y="3930107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Côte d’Opale</a:t>
          </a:r>
          <a:endParaRPr lang="fr-BE" sz="4000" kern="1200"/>
        </a:p>
      </dsp:txBody>
      <dsp:txXfrm>
        <a:off x="37778" y="3967885"/>
        <a:ext cx="13640444" cy="698335"/>
      </dsp:txXfrm>
    </dsp:sp>
    <dsp:sp modelId="{13FA4655-C5F2-CD4D-997D-1C6FF1D27EDB}">
      <dsp:nvSpPr>
        <dsp:cNvPr id="0" name=""/>
        <dsp:cNvSpPr/>
      </dsp:nvSpPr>
      <dsp:spPr>
        <a:xfrm>
          <a:off x="0" y="4715614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Espagnoles</a:t>
          </a:r>
          <a:endParaRPr lang="fr-BE" sz="4000" kern="1200"/>
        </a:p>
      </dsp:txBody>
      <dsp:txXfrm>
        <a:off x="37778" y="4753392"/>
        <a:ext cx="13640444" cy="698335"/>
      </dsp:txXfrm>
    </dsp:sp>
    <dsp:sp modelId="{C7AB8E72-5C92-3B41-9C79-5D3F70C2DA44}">
      <dsp:nvSpPr>
        <dsp:cNvPr id="0" name=""/>
        <dsp:cNvSpPr/>
      </dsp:nvSpPr>
      <dsp:spPr>
        <a:xfrm>
          <a:off x="0" y="5501121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LSD</a:t>
          </a:r>
          <a:endParaRPr lang="fr-BE" sz="4000" kern="1200"/>
        </a:p>
      </dsp:txBody>
      <dsp:txXfrm>
        <a:off x="37778" y="5538899"/>
        <a:ext cx="13640444" cy="698335"/>
      </dsp:txXfrm>
    </dsp:sp>
    <dsp:sp modelId="{1B35185E-F09E-5043-A380-41C621725265}">
      <dsp:nvSpPr>
        <dsp:cNvPr id="0" name=""/>
        <dsp:cNvSpPr/>
      </dsp:nvSpPr>
      <dsp:spPr>
        <a:xfrm>
          <a:off x="0" y="6286627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Le </a:t>
          </a:r>
          <a:r>
            <a:rPr lang="fr-FR" sz="4000" kern="1200" dirty="0" err="1"/>
            <a:t>Pavilllon</a:t>
          </a:r>
          <a:r>
            <a:rPr lang="fr-FR" sz="4000" kern="1200" dirty="0"/>
            <a:t> Vert</a:t>
          </a:r>
          <a:endParaRPr lang="fr-BE" sz="4000" kern="1200" dirty="0"/>
        </a:p>
      </dsp:txBody>
      <dsp:txXfrm>
        <a:off x="37778" y="6324405"/>
        <a:ext cx="13640444" cy="698335"/>
      </dsp:txXfrm>
    </dsp:sp>
    <dsp:sp modelId="{C0ED5626-35DE-0147-8A78-0F859E85AA2E}">
      <dsp:nvSpPr>
        <dsp:cNvPr id="0" name=""/>
        <dsp:cNvSpPr/>
      </dsp:nvSpPr>
      <dsp:spPr>
        <a:xfrm>
          <a:off x="0" y="7072134"/>
          <a:ext cx="13716000" cy="7738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/>
            <a:t>+ ....</a:t>
          </a:r>
        </a:p>
      </dsp:txBody>
      <dsp:txXfrm>
        <a:off x="37778" y="7109912"/>
        <a:ext cx="13640444" cy="6983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96827-E2E8-2B4D-B9F4-1126DFEC61AE}">
      <dsp:nvSpPr>
        <dsp:cNvPr id="0" name=""/>
        <dsp:cNvSpPr/>
      </dsp:nvSpPr>
      <dsp:spPr>
        <a:xfrm>
          <a:off x="0" y="3189993"/>
          <a:ext cx="162687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SE – AFGOLF – INTERCLUBS</a:t>
          </a:r>
          <a:endParaRPr lang="fr-BE" sz="6500" kern="1200" dirty="0"/>
        </a:p>
      </dsp:txBody>
      <dsp:txXfrm>
        <a:off x="76105" y="3266098"/>
        <a:ext cx="16116490" cy="1406815"/>
      </dsp:txXfrm>
    </dsp:sp>
    <dsp:sp modelId="{8F900B57-32B1-5147-8969-DDD583F40FD3}">
      <dsp:nvSpPr>
        <dsp:cNvPr id="0" name=""/>
        <dsp:cNvSpPr/>
      </dsp:nvSpPr>
      <dsp:spPr>
        <a:xfrm>
          <a:off x="0" y="4749018"/>
          <a:ext cx="16268700" cy="10764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531" tIns="82550" rIns="462280" bIns="82550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5100" kern="1200" dirty="0"/>
            <a:t>Mail spécifique prochainement </a:t>
          </a:r>
        </a:p>
      </dsp:txBody>
      <dsp:txXfrm>
        <a:off x="0" y="4749018"/>
        <a:ext cx="16268700" cy="1076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C145-C8E1-3542-AD12-BAA58859806A}">
      <dsp:nvSpPr>
        <dsp:cNvPr id="0" name=""/>
        <dsp:cNvSpPr/>
      </dsp:nvSpPr>
      <dsp:spPr>
        <a:xfrm>
          <a:off x="0" y="9857"/>
          <a:ext cx="105537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Finances</a:t>
          </a:r>
        </a:p>
      </dsp:txBody>
      <dsp:txXfrm>
        <a:off x="42151" y="52008"/>
        <a:ext cx="10469398" cy="779158"/>
      </dsp:txXfrm>
    </dsp:sp>
    <dsp:sp modelId="{137673E6-204D-444A-A435-9C7BCA7C4F20}">
      <dsp:nvSpPr>
        <dsp:cNvPr id="0" name=""/>
        <dsp:cNvSpPr/>
      </dsp:nvSpPr>
      <dsp:spPr>
        <a:xfrm>
          <a:off x="0" y="891685"/>
          <a:ext cx="105537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Frais inscription = 55 EUR (Caisse Seniors)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GF : 35 EUR</a:t>
          </a:r>
        </a:p>
      </dsp:txBody>
      <dsp:txXfrm>
        <a:off x="0" y="891685"/>
        <a:ext cx="10553700" cy="968760"/>
      </dsp:txXfrm>
    </dsp:sp>
    <dsp:sp modelId="{499F4509-9D5B-964B-B5F1-2D55AF775A5C}">
      <dsp:nvSpPr>
        <dsp:cNvPr id="0" name=""/>
        <dsp:cNvSpPr/>
      </dsp:nvSpPr>
      <dsp:spPr>
        <a:xfrm>
          <a:off x="0" y="1860445"/>
          <a:ext cx="105537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Organisation</a:t>
          </a:r>
        </a:p>
      </dsp:txBody>
      <dsp:txXfrm>
        <a:off x="42151" y="1902596"/>
        <a:ext cx="10469398" cy="779158"/>
      </dsp:txXfrm>
    </dsp:sp>
    <dsp:sp modelId="{3832FE8D-1824-9D44-90FA-69ED6CF7F73A}">
      <dsp:nvSpPr>
        <dsp:cNvPr id="0" name=""/>
        <dsp:cNvSpPr/>
      </dsp:nvSpPr>
      <dsp:spPr>
        <a:xfrm>
          <a:off x="0" y="2723905"/>
          <a:ext cx="10553700" cy="227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 err="1"/>
            <a:t>AFGolf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Lundi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3 catégories – 5 qualifications – 3 finales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Toutes les cat le même jour au même endroit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600" kern="1200" dirty="0"/>
        </a:p>
      </dsp:txBody>
      <dsp:txXfrm>
        <a:off x="0" y="2723905"/>
        <a:ext cx="10553700" cy="22788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677CD-CEDF-F945-B5CD-013E859505DD}">
      <dsp:nvSpPr>
        <dsp:cNvPr id="0" name=""/>
        <dsp:cNvSpPr/>
      </dsp:nvSpPr>
      <dsp:spPr>
        <a:xfrm>
          <a:off x="0" y="214659"/>
          <a:ext cx="157734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E-Mails futurs :</a:t>
          </a:r>
          <a:endParaRPr lang="fr-BE" sz="6500" kern="1200" dirty="0"/>
        </a:p>
      </dsp:txBody>
      <dsp:txXfrm>
        <a:off x="76105" y="290764"/>
        <a:ext cx="15621190" cy="14068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B427-8F94-C546-B521-698047D3E365}">
      <dsp:nvSpPr>
        <dsp:cNvPr id="0" name=""/>
        <dsp:cNvSpPr/>
      </dsp:nvSpPr>
      <dsp:spPr>
        <a:xfrm>
          <a:off x="0" y="4602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Cotisation annuelle Seniors</a:t>
          </a:r>
          <a:endParaRPr lang="fr-BE" sz="3600" kern="1200" dirty="0"/>
        </a:p>
      </dsp:txBody>
      <dsp:txXfrm>
        <a:off x="42151" y="88171"/>
        <a:ext cx="12031498" cy="779158"/>
      </dsp:txXfrm>
    </dsp:sp>
    <dsp:sp modelId="{599F36F4-5A55-9342-8CE8-84F5CBC9FD20}">
      <dsp:nvSpPr>
        <dsp:cNvPr id="0" name=""/>
        <dsp:cNvSpPr/>
      </dsp:nvSpPr>
      <dsp:spPr>
        <a:xfrm>
          <a:off x="0" y="101316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Programme Prov / Dates sponsoring et ?</a:t>
          </a:r>
        </a:p>
      </dsp:txBody>
      <dsp:txXfrm>
        <a:off x="42151" y="1055311"/>
        <a:ext cx="12031498" cy="779158"/>
      </dsp:txXfrm>
    </dsp:sp>
    <dsp:sp modelId="{21237B70-DEA3-6B4F-97ED-548AF0F192A3}">
      <dsp:nvSpPr>
        <dsp:cNvPr id="0" name=""/>
        <dsp:cNvSpPr/>
      </dsp:nvSpPr>
      <dsp:spPr>
        <a:xfrm>
          <a:off x="0" y="198030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 err="1"/>
            <a:t>SudEst</a:t>
          </a:r>
          <a:r>
            <a:rPr lang="fr-FR" sz="3600" kern="1200" dirty="0"/>
            <a:t> : Candidatures de responsables</a:t>
          </a:r>
          <a:endParaRPr lang="fr-BE" sz="3600" kern="1200" dirty="0"/>
        </a:p>
      </dsp:txBody>
      <dsp:txXfrm>
        <a:off x="42151" y="2022451"/>
        <a:ext cx="12031498" cy="779158"/>
      </dsp:txXfrm>
    </dsp:sp>
    <dsp:sp modelId="{02E6C874-A9BE-7343-89F4-0FAB46C3ED24}">
      <dsp:nvSpPr>
        <dsp:cNvPr id="0" name=""/>
        <dsp:cNvSpPr/>
      </dsp:nvSpPr>
      <dsp:spPr>
        <a:xfrm>
          <a:off x="0" y="294744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AFGolf</a:t>
          </a:r>
          <a:endParaRPr lang="fr-BE" sz="3600" kern="1200"/>
        </a:p>
      </dsp:txBody>
      <dsp:txXfrm>
        <a:off x="42151" y="2989591"/>
        <a:ext cx="12031498" cy="779158"/>
      </dsp:txXfrm>
    </dsp:sp>
    <dsp:sp modelId="{A7EF85E6-D884-D64A-8E58-7F3EDBC3421C}">
      <dsp:nvSpPr>
        <dsp:cNvPr id="0" name=""/>
        <dsp:cNvSpPr/>
      </dsp:nvSpPr>
      <dsp:spPr>
        <a:xfrm>
          <a:off x="0" y="391458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Inter clubs : Candidatures de responsables </a:t>
          </a:r>
          <a:endParaRPr lang="fr-BE" sz="3600" kern="1200" dirty="0"/>
        </a:p>
      </dsp:txBody>
      <dsp:txXfrm>
        <a:off x="42151" y="3956731"/>
        <a:ext cx="12031498" cy="779158"/>
      </dsp:txXfrm>
    </dsp:sp>
    <dsp:sp modelId="{3967BC5F-87C4-3545-A7FF-40F36BAB6877}">
      <dsp:nvSpPr>
        <dsp:cNvPr id="0" name=""/>
        <dsp:cNvSpPr/>
      </dsp:nvSpPr>
      <dsp:spPr>
        <a:xfrm>
          <a:off x="0" y="4881720"/>
          <a:ext cx="12115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Commande de Doudoune</a:t>
          </a:r>
        </a:p>
      </dsp:txBody>
      <dsp:txXfrm>
        <a:off x="42151" y="4923871"/>
        <a:ext cx="12031498" cy="7791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F865D-CADC-6742-936F-2FDFCBCA5FAC}">
      <dsp:nvSpPr>
        <dsp:cNvPr id="0" name=""/>
        <dsp:cNvSpPr/>
      </dsp:nvSpPr>
      <dsp:spPr>
        <a:xfrm>
          <a:off x="0" y="214659"/>
          <a:ext cx="11201399" cy="1559025"/>
        </a:xfrm>
        <a:prstGeom prst="roundRect">
          <a:avLst/>
        </a:prstGeom>
        <a:gradFill rotWithShape="0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Formules de jeu</a:t>
          </a:r>
          <a:endParaRPr lang="fr-BE" sz="6500" kern="1200" dirty="0"/>
        </a:p>
      </dsp:txBody>
      <dsp:txXfrm>
        <a:off x="76105" y="290764"/>
        <a:ext cx="11049189" cy="140681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7D10D-E9E1-3244-B4CE-AB61D97FDECB}">
      <dsp:nvSpPr>
        <dsp:cNvPr id="0" name=""/>
        <dsp:cNvSpPr/>
      </dsp:nvSpPr>
      <dsp:spPr>
        <a:xfrm>
          <a:off x="0" y="0"/>
          <a:ext cx="11693911" cy="124722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/>
            <a:t>J1 : Scramble à 3</a:t>
          </a:r>
          <a:endParaRPr lang="fr-BE" sz="5200" kern="1200"/>
        </a:p>
      </dsp:txBody>
      <dsp:txXfrm>
        <a:off x="60884" y="60884"/>
        <a:ext cx="11572143" cy="1125452"/>
      </dsp:txXfrm>
    </dsp:sp>
    <dsp:sp modelId="{DEBBD934-ED2F-B049-9915-197C64009238}">
      <dsp:nvSpPr>
        <dsp:cNvPr id="0" name=""/>
        <dsp:cNvSpPr/>
      </dsp:nvSpPr>
      <dsp:spPr>
        <a:xfrm>
          <a:off x="0" y="2507458"/>
          <a:ext cx="11693911" cy="124722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 dirty="0"/>
            <a:t>J3 : Single</a:t>
          </a:r>
          <a:endParaRPr lang="fr-BE" sz="5200" kern="1200" dirty="0"/>
        </a:p>
      </dsp:txBody>
      <dsp:txXfrm>
        <a:off x="60884" y="2568342"/>
        <a:ext cx="11572143" cy="1125452"/>
      </dsp:txXfrm>
    </dsp:sp>
    <dsp:sp modelId="{8ADBAB7E-F38D-024C-A96F-DEE83DFE553E}">
      <dsp:nvSpPr>
        <dsp:cNvPr id="0" name=""/>
        <dsp:cNvSpPr/>
      </dsp:nvSpPr>
      <dsp:spPr>
        <a:xfrm>
          <a:off x="0" y="1260238"/>
          <a:ext cx="11693911" cy="124722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 dirty="0"/>
            <a:t>J2 : </a:t>
          </a:r>
          <a:r>
            <a:rPr lang="fr-FR" sz="5200" kern="1200" dirty="0" err="1"/>
            <a:t>Greensome</a:t>
          </a:r>
          <a:r>
            <a:rPr lang="fr-FR" sz="5200" kern="1200" dirty="0"/>
            <a:t> (flights de 4)</a:t>
          </a:r>
          <a:endParaRPr lang="fr-BE" sz="5200" kern="1200" dirty="0"/>
        </a:p>
      </dsp:txBody>
      <dsp:txXfrm>
        <a:off x="60884" y="1321122"/>
        <a:ext cx="11572143" cy="1125452"/>
      </dsp:txXfrm>
    </dsp:sp>
    <dsp:sp modelId="{79F2C968-0650-EC46-8045-B64F2FED524C}">
      <dsp:nvSpPr>
        <dsp:cNvPr id="0" name=""/>
        <dsp:cNvSpPr/>
      </dsp:nvSpPr>
      <dsp:spPr>
        <a:xfrm>
          <a:off x="0" y="4205767"/>
          <a:ext cx="11693911" cy="124722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 dirty="0"/>
            <a:t>Départs en Excel</a:t>
          </a:r>
          <a:endParaRPr lang="fr-BE" sz="5200" kern="1200" dirty="0"/>
        </a:p>
      </dsp:txBody>
      <dsp:txXfrm>
        <a:off x="60884" y="4266651"/>
        <a:ext cx="11572143" cy="1125452"/>
      </dsp:txXfrm>
    </dsp:sp>
    <dsp:sp modelId="{664C48CD-B673-BC47-930C-77F7C3DBEFBE}">
      <dsp:nvSpPr>
        <dsp:cNvPr id="0" name=""/>
        <dsp:cNvSpPr/>
      </dsp:nvSpPr>
      <dsp:spPr>
        <a:xfrm>
          <a:off x="0" y="5602747"/>
          <a:ext cx="11693911" cy="124722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 dirty="0"/>
            <a:t>Cartes de scores Locales</a:t>
          </a:r>
          <a:endParaRPr lang="fr-BE" sz="5200" kern="1200" dirty="0"/>
        </a:p>
      </dsp:txBody>
      <dsp:txXfrm>
        <a:off x="60884" y="5663631"/>
        <a:ext cx="11572143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12D84-7B70-3F49-9C72-6B8E3265A5B6}">
      <dsp:nvSpPr>
        <dsp:cNvPr id="0" name=""/>
        <dsp:cNvSpPr/>
      </dsp:nvSpPr>
      <dsp:spPr>
        <a:xfrm rot="10800000">
          <a:off x="3121990" y="88664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Finances</a:t>
          </a:r>
          <a:endParaRPr lang="fr-BE" sz="2800" b="1" kern="1200" dirty="0">
            <a:solidFill>
              <a:schemeClr val="tx1"/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b="1" kern="1200" dirty="0">
              <a:solidFill>
                <a:schemeClr val="tx1"/>
              </a:solidFill>
            </a:rPr>
            <a:t>Analyse et mesures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396450" y="88664"/>
        <a:ext cx="10214851" cy="1097841"/>
      </dsp:txXfrm>
    </dsp:sp>
    <dsp:sp modelId="{B8A1F5E0-8C8A-9042-80B9-3312686079DF}">
      <dsp:nvSpPr>
        <dsp:cNvPr id="0" name=""/>
        <dsp:cNvSpPr/>
      </dsp:nvSpPr>
      <dsp:spPr>
        <a:xfrm>
          <a:off x="2369845" y="88664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90F2DC-1A99-DA46-91DA-AABA5B0E5D79}">
      <dsp:nvSpPr>
        <dsp:cNvPr id="0" name=""/>
        <dsp:cNvSpPr/>
      </dsp:nvSpPr>
      <dsp:spPr>
        <a:xfrm rot="10800000">
          <a:off x="3150941" y="1488025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Programme des rencontres extérieures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425401" y="1488025"/>
        <a:ext cx="10214851" cy="1097841"/>
      </dsp:txXfrm>
    </dsp:sp>
    <dsp:sp modelId="{8E984BD6-9620-7B48-B49B-723AFC941356}">
      <dsp:nvSpPr>
        <dsp:cNvPr id="0" name=""/>
        <dsp:cNvSpPr/>
      </dsp:nvSpPr>
      <dsp:spPr>
        <a:xfrm>
          <a:off x="2367584" y="1519281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03AC08-B257-0147-9D27-E7243CC40F81}">
      <dsp:nvSpPr>
        <dsp:cNvPr id="0" name=""/>
        <dsp:cNvSpPr/>
      </dsp:nvSpPr>
      <dsp:spPr>
        <a:xfrm rot="10800000">
          <a:off x="3150941" y="2913581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Nouveautés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425401" y="2913581"/>
        <a:ext cx="10214851" cy="1097841"/>
      </dsp:txXfrm>
    </dsp:sp>
    <dsp:sp modelId="{C59A1A0B-DDBF-2146-9109-575A13596EA9}">
      <dsp:nvSpPr>
        <dsp:cNvPr id="0" name=""/>
        <dsp:cNvSpPr/>
      </dsp:nvSpPr>
      <dsp:spPr>
        <a:xfrm>
          <a:off x="2367584" y="2944836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E6DDA-B8CD-AD4B-9B9C-96171030CD45}">
      <dsp:nvSpPr>
        <dsp:cNvPr id="0" name=""/>
        <dsp:cNvSpPr/>
      </dsp:nvSpPr>
      <dsp:spPr>
        <a:xfrm rot="10800000">
          <a:off x="3171604" y="4339137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>
              <a:solidFill>
                <a:schemeClr val="tx1"/>
              </a:solidFill>
            </a:rPr>
            <a:t>Sponsors</a:t>
          </a:r>
        </a:p>
      </dsp:txBody>
      <dsp:txXfrm rot="10800000">
        <a:off x="3446064" y="4339137"/>
        <a:ext cx="10214851" cy="1097841"/>
      </dsp:txXfrm>
    </dsp:sp>
    <dsp:sp modelId="{11DA95AD-44F1-6D4D-957E-671245DF3D18}">
      <dsp:nvSpPr>
        <dsp:cNvPr id="0" name=""/>
        <dsp:cNvSpPr/>
      </dsp:nvSpPr>
      <dsp:spPr>
        <a:xfrm>
          <a:off x="2367584" y="4278656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5683DA-D4AB-004F-A554-3C429DDD694B}">
      <dsp:nvSpPr>
        <dsp:cNvPr id="0" name=""/>
        <dsp:cNvSpPr/>
      </dsp:nvSpPr>
      <dsp:spPr>
        <a:xfrm rot="10800000">
          <a:off x="3121780" y="5704212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Sud-Est – </a:t>
          </a:r>
          <a:r>
            <a:rPr lang="fr-FR" sz="2800" b="1" kern="1200" dirty="0" err="1">
              <a:solidFill>
                <a:schemeClr val="tx1"/>
              </a:solidFill>
            </a:rPr>
            <a:t>AFGolf</a:t>
          </a:r>
          <a:r>
            <a:rPr lang="fr-FR" sz="2800" b="1" kern="1200" dirty="0">
              <a:solidFill>
                <a:schemeClr val="tx1"/>
              </a:solidFill>
            </a:rPr>
            <a:t> - IC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396240" y="5704212"/>
        <a:ext cx="10214851" cy="1097841"/>
      </dsp:txXfrm>
    </dsp:sp>
    <dsp:sp modelId="{6C04B8A2-A11D-F44E-9EF7-5595CCA082A4}">
      <dsp:nvSpPr>
        <dsp:cNvPr id="0" name=""/>
        <dsp:cNvSpPr/>
      </dsp:nvSpPr>
      <dsp:spPr>
        <a:xfrm>
          <a:off x="2367584" y="5795948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31A63D-BBB5-1248-A0D8-E5EEA05F6FFB}">
      <dsp:nvSpPr>
        <dsp:cNvPr id="0" name=""/>
        <dsp:cNvSpPr/>
      </dsp:nvSpPr>
      <dsp:spPr>
        <a:xfrm rot="10800000">
          <a:off x="3045523" y="7129768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tx1"/>
              </a:solidFill>
            </a:rPr>
            <a:t>Voyage Seniors 2025</a:t>
          </a:r>
          <a:endParaRPr lang="fr-BE" sz="2800" b="1" kern="1200">
            <a:solidFill>
              <a:schemeClr val="tx1"/>
            </a:solidFill>
          </a:endParaRPr>
        </a:p>
      </dsp:txBody>
      <dsp:txXfrm rot="10800000">
        <a:off x="3319983" y="7129768"/>
        <a:ext cx="10214851" cy="1097841"/>
      </dsp:txXfrm>
    </dsp:sp>
    <dsp:sp modelId="{E1D53DB3-6705-2345-8FBD-45566AB4BAB9}">
      <dsp:nvSpPr>
        <dsp:cNvPr id="0" name=""/>
        <dsp:cNvSpPr/>
      </dsp:nvSpPr>
      <dsp:spPr>
        <a:xfrm>
          <a:off x="2367584" y="7129768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FC8E-BA1B-A24A-AC57-28DFC4FA19DB}">
      <dsp:nvSpPr>
        <dsp:cNvPr id="0" name=""/>
        <dsp:cNvSpPr/>
      </dsp:nvSpPr>
      <dsp:spPr>
        <a:xfrm>
          <a:off x="15872" y="1319964"/>
          <a:ext cx="4744119" cy="284647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Solde 0ct 22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2.827 EUR</a:t>
          </a:r>
        </a:p>
      </dsp:txBody>
      <dsp:txXfrm>
        <a:off x="99242" y="1403334"/>
        <a:ext cx="4577379" cy="2679731"/>
      </dsp:txXfrm>
    </dsp:sp>
    <dsp:sp modelId="{30D99237-29EE-1A4E-8043-426885A794BC}">
      <dsp:nvSpPr>
        <dsp:cNvPr id="0" name=""/>
        <dsp:cNvSpPr/>
      </dsp:nvSpPr>
      <dsp:spPr>
        <a:xfrm>
          <a:off x="5234404" y="2154929"/>
          <a:ext cx="1005753" cy="117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0" kern="1200"/>
        </a:p>
      </dsp:txBody>
      <dsp:txXfrm>
        <a:off x="5234404" y="2390237"/>
        <a:ext cx="704027" cy="705925"/>
      </dsp:txXfrm>
    </dsp:sp>
    <dsp:sp modelId="{B335B3EC-FD49-C843-B405-F9205894B241}">
      <dsp:nvSpPr>
        <dsp:cNvPr id="0" name=""/>
        <dsp:cNvSpPr/>
      </dsp:nvSpPr>
      <dsp:spPr>
        <a:xfrm>
          <a:off x="6657640" y="1319964"/>
          <a:ext cx="4744119" cy="284647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Solde 0ct 23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2.241 EUR</a:t>
          </a:r>
        </a:p>
      </dsp:txBody>
      <dsp:txXfrm>
        <a:off x="6741010" y="1403334"/>
        <a:ext cx="4577379" cy="2679731"/>
      </dsp:txXfrm>
    </dsp:sp>
    <dsp:sp modelId="{D4A1E912-621A-A348-BA0E-081277165952}">
      <dsp:nvSpPr>
        <dsp:cNvPr id="0" name=""/>
        <dsp:cNvSpPr/>
      </dsp:nvSpPr>
      <dsp:spPr>
        <a:xfrm>
          <a:off x="11876171" y="2154929"/>
          <a:ext cx="1005753" cy="117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0" kern="1200"/>
        </a:p>
      </dsp:txBody>
      <dsp:txXfrm>
        <a:off x="11876171" y="2390237"/>
        <a:ext cx="704027" cy="705925"/>
      </dsp:txXfrm>
    </dsp:sp>
    <dsp:sp modelId="{A0A0B0A0-8737-9345-8ABA-088634483DB4}">
      <dsp:nvSpPr>
        <dsp:cNvPr id="0" name=""/>
        <dsp:cNvSpPr/>
      </dsp:nvSpPr>
      <dsp:spPr>
        <a:xfrm>
          <a:off x="13299407" y="1319964"/>
          <a:ext cx="4744119" cy="284647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Solde 0ct 24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3.060 EUR</a:t>
          </a:r>
        </a:p>
      </dsp:txBody>
      <dsp:txXfrm>
        <a:off x="13382777" y="1403334"/>
        <a:ext cx="4577379" cy="2679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8AEE-74C2-5F48-9A20-1282FD81E0DC}">
      <dsp:nvSpPr>
        <dsp:cNvPr id="0" name=""/>
        <dsp:cNvSpPr/>
      </dsp:nvSpPr>
      <dsp:spPr>
        <a:xfrm>
          <a:off x="0" y="157532"/>
          <a:ext cx="1636446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Attention !!!</a:t>
          </a:r>
          <a:endParaRPr lang="fr-BE" sz="6500" kern="1200" dirty="0"/>
        </a:p>
      </dsp:txBody>
      <dsp:txXfrm>
        <a:off x="76105" y="233637"/>
        <a:ext cx="16212250" cy="140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F02EF-650E-5241-B47D-F4C04816E657}">
      <dsp:nvSpPr>
        <dsp:cNvPr id="0" name=""/>
        <dsp:cNvSpPr/>
      </dsp:nvSpPr>
      <dsp:spPr>
        <a:xfrm>
          <a:off x="5179737" y="1493"/>
          <a:ext cx="5827204" cy="9856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Cotisation Seniors : 10 </a:t>
          </a:r>
          <a:r>
            <a:rPr lang="fr-FR" sz="3200" kern="1200" dirty="0">
              <a:sym typeface="Wingdings" pitchFamily="2" charset="2"/>
            </a:rPr>
            <a:t></a:t>
          </a:r>
          <a:r>
            <a:rPr lang="fr-FR" sz="3200" kern="1200" dirty="0"/>
            <a:t> 12 EUR</a:t>
          </a:r>
          <a:endParaRPr lang="fr-BE" sz="3200" kern="1200" dirty="0"/>
        </a:p>
      </dsp:txBody>
      <dsp:txXfrm>
        <a:off x="5227851" y="49607"/>
        <a:ext cx="5730976" cy="889399"/>
      </dsp:txXfrm>
    </dsp:sp>
    <dsp:sp modelId="{C93EAE6F-2079-AC4E-A88F-D6CE455541B8}">
      <dsp:nvSpPr>
        <dsp:cNvPr id="0" name=""/>
        <dsp:cNvSpPr/>
      </dsp:nvSpPr>
      <dsp:spPr>
        <a:xfrm>
          <a:off x="5179737" y="1036402"/>
          <a:ext cx="5827204" cy="985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PAF : 2 EUR </a:t>
          </a:r>
          <a:endParaRPr lang="fr-BE" sz="3200" kern="1200"/>
        </a:p>
      </dsp:txBody>
      <dsp:txXfrm>
        <a:off x="5227851" y="1084516"/>
        <a:ext cx="5730976" cy="889399"/>
      </dsp:txXfrm>
    </dsp:sp>
    <dsp:sp modelId="{5AF4C011-C97B-9142-8103-B967D8C85B51}">
      <dsp:nvSpPr>
        <dsp:cNvPr id="0" name=""/>
        <dsp:cNvSpPr/>
      </dsp:nvSpPr>
      <dsp:spPr>
        <a:xfrm>
          <a:off x="5179737" y="2071311"/>
          <a:ext cx="5827204" cy="985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PAF 5 EUR si nous recevons …</a:t>
          </a:r>
          <a:endParaRPr lang="fr-BE" sz="3200" kern="1200"/>
        </a:p>
      </dsp:txBody>
      <dsp:txXfrm>
        <a:off x="5227851" y="2119425"/>
        <a:ext cx="5730976" cy="889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3ED3-E082-3149-A08A-DC06EAD83FDF}">
      <dsp:nvSpPr>
        <dsp:cNvPr id="0" name=""/>
        <dsp:cNvSpPr/>
      </dsp:nvSpPr>
      <dsp:spPr>
        <a:xfrm rot="10800000">
          <a:off x="3227978" y="2028"/>
          <a:ext cx="9855898" cy="2981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494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/>
            <a:t>Voyage Seniors </a:t>
          </a:r>
          <a:r>
            <a:rPr lang="fr-FR" sz="6500" kern="1200">
              <a:sym typeface="Wingdings" pitchFamily="2" charset="2"/>
            </a:rPr>
            <a:t></a:t>
          </a:r>
          <a:r>
            <a:rPr lang="fr-FR" sz="6500" kern="1200"/>
            <a:t> +673 EUR Bénéfice</a:t>
          </a:r>
          <a:endParaRPr lang="fr-BE" sz="6500" kern="1200"/>
        </a:p>
      </dsp:txBody>
      <dsp:txXfrm rot="10800000">
        <a:off x="3973455" y="2028"/>
        <a:ext cx="9110421" cy="2981910"/>
      </dsp:txXfrm>
    </dsp:sp>
    <dsp:sp modelId="{BA7D8068-532A-B045-9A24-CC0E933D427E}">
      <dsp:nvSpPr>
        <dsp:cNvPr id="0" name=""/>
        <dsp:cNvSpPr/>
      </dsp:nvSpPr>
      <dsp:spPr>
        <a:xfrm>
          <a:off x="1737023" y="2028"/>
          <a:ext cx="2981910" cy="2981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1C4E8D-6839-7440-9009-8766348B2096}">
      <dsp:nvSpPr>
        <dsp:cNvPr id="0" name=""/>
        <dsp:cNvSpPr/>
      </dsp:nvSpPr>
      <dsp:spPr>
        <a:xfrm rot="10800000">
          <a:off x="3227978" y="3874061"/>
          <a:ext cx="9855898" cy="2981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494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Mérignies </a:t>
          </a:r>
          <a:r>
            <a:rPr lang="fr-FR" sz="6500" kern="1200" dirty="0">
              <a:sym typeface="Wingdings" pitchFamily="2" charset="2"/>
            </a:rPr>
            <a:t> 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sym typeface="Wingdings" pitchFamily="2" charset="2"/>
            </a:rPr>
            <a:t>+ </a:t>
          </a:r>
          <a:r>
            <a:rPr lang="fr-FR" sz="6500" kern="1200" dirty="0"/>
            <a:t>165 EUR Bénéfice</a:t>
          </a:r>
          <a:endParaRPr lang="fr-BE" sz="6500" kern="1200" dirty="0"/>
        </a:p>
      </dsp:txBody>
      <dsp:txXfrm rot="10800000">
        <a:off x="3973455" y="3874061"/>
        <a:ext cx="9110421" cy="2981910"/>
      </dsp:txXfrm>
    </dsp:sp>
    <dsp:sp modelId="{C97ADBFF-A14C-8A49-AF4D-0FE367B35DC8}">
      <dsp:nvSpPr>
        <dsp:cNvPr id="0" name=""/>
        <dsp:cNvSpPr/>
      </dsp:nvSpPr>
      <dsp:spPr>
        <a:xfrm>
          <a:off x="1737023" y="3874061"/>
          <a:ext cx="2981910" cy="2981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F677F-C619-234F-ADF4-69AC05F86FF2}">
      <dsp:nvSpPr>
        <dsp:cNvPr id="0" name=""/>
        <dsp:cNvSpPr/>
      </dsp:nvSpPr>
      <dsp:spPr>
        <a:xfrm>
          <a:off x="0" y="214659"/>
          <a:ext cx="15773400" cy="1559025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Rencontres avec nos amis</a:t>
          </a:r>
          <a:endParaRPr lang="fr-BE" sz="6500" kern="1200" dirty="0"/>
        </a:p>
      </dsp:txBody>
      <dsp:txXfrm>
        <a:off x="76105" y="290764"/>
        <a:ext cx="15621190" cy="1406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6844-C707-9B4B-83DC-80E560258DF6}">
      <dsp:nvSpPr>
        <dsp:cNvPr id="0" name=""/>
        <dsp:cNvSpPr/>
      </dsp:nvSpPr>
      <dsp:spPr>
        <a:xfrm>
          <a:off x="0" y="8330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7 OUT</a:t>
          </a:r>
        </a:p>
      </dsp:txBody>
      <dsp:txXfrm>
        <a:off x="35125" y="118425"/>
        <a:ext cx="7702150" cy="649299"/>
      </dsp:txXfrm>
    </dsp:sp>
    <dsp:sp modelId="{6A6E27B0-9C5E-8E46-80C3-68EC9F18DC9A}">
      <dsp:nvSpPr>
        <dsp:cNvPr id="0" name=""/>
        <dsp:cNvSpPr/>
      </dsp:nvSpPr>
      <dsp:spPr>
        <a:xfrm>
          <a:off x="0" y="88925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Mérignies</a:t>
          </a:r>
          <a:endParaRPr lang="fr-BE" sz="3000" kern="1200" dirty="0"/>
        </a:p>
      </dsp:txBody>
      <dsp:txXfrm>
        <a:off x="35125" y="924375"/>
        <a:ext cx="7702150" cy="649299"/>
      </dsp:txXfrm>
    </dsp:sp>
    <dsp:sp modelId="{791A7924-E175-444F-9EDB-01EABD01A3E1}">
      <dsp:nvSpPr>
        <dsp:cNvPr id="0" name=""/>
        <dsp:cNvSpPr/>
      </dsp:nvSpPr>
      <dsp:spPr>
        <a:xfrm>
          <a:off x="0" y="169520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Florennes</a:t>
          </a:r>
          <a:endParaRPr lang="fr-BE" sz="3000" kern="1200"/>
        </a:p>
      </dsp:txBody>
      <dsp:txXfrm>
        <a:off x="35125" y="1730325"/>
        <a:ext cx="7702150" cy="649299"/>
      </dsp:txXfrm>
    </dsp:sp>
    <dsp:sp modelId="{191D64B5-76B4-B34A-8371-AC1B8D46C021}">
      <dsp:nvSpPr>
        <dsp:cNvPr id="0" name=""/>
        <dsp:cNvSpPr/>
      </dsp:nvSpPr>
      <dsp:spPr>
        <a:xfrm>
          <a:off x="0" y="250115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La Tournette</a:t>
          </a:r>
          <a:endParaRPr lang="fr-BE" sz="3000" kern="1200" dirty="0"/>
        </a:p>
      </dsp:txBody>
      <dsp:txXfrm>
        <a:off x="35125" y="2536275"/>
        <a:ext cx="7702150" cy="649299"/>
      </dsp:txXfrm>
    </dsp:sp>
    <dsp:sp modelId="{7E5CA681-C6A4-8143-8976-45E67583C03A}">
      <dsp:nvSpPr>
        <dsp:cNvPr id="0" name=""/>
        <dsp:cNvSpPr/>
      </dsp:nvSpPr>
      <dsp:spPr>
        <a:xfrm>
          <a:off x="0" y="3318359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Triangulaire à </a:t>
          </a:r>
          <a:r>
            <a:rPr lang="fr-FR" sz="3000" kern="1200" dirty="0" err="1"/>
            <a:t>Gomze</a:t>
          </a:r>
          <a:r>
            <a:rPr lang="fr-FR" sz="3000" kern="1200" dirty="0"/>
            <a:t> avec Rougemont</a:t>
          </a:r>
          <a:endParaRPr lang="fr-BE" sz="3000" kern="1200" dirty="0"/>
        </a:p>
      </dsp:txBody>
      <dsp:txXfrm>
        <a:off x="35125" y="3353484"/>
        <a:ext cx="7702150" cy="649299"/>
      </dsp:txXfrm>
    </dsp:sp>
    <dsp:sp modelId="{3DD377FC-E0A6-1C40-9416-6767F9B2F56F}">
      <dsp:nvSpPr>
        <dsp:cNvPr id="0" name=""/>
        <dsp:cNvSpPr/>
      </dsp:nvSpPr>
      <dsp:spPr>
        <a:xfrm>
          <a:off x="0" y="411305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RGCHainaut</a:t>
          </a:r>
          <a:endParaRPr lang="fr-BE" sz="3000" kern="1200"/>
        </a:p>
      </dsp:txBody>
      <dsp:txXfrm>
        <a:off x="35125" y="4148175"/>
        <a:ext cx="7702150" cy="649299"/>
      </dsp:txXfrm>
    </dsp:sp>
    <dsp:sp modelId="{CDFC6C09-3422-FB4E-98D5-891330EF438F}">
      <dsp:nvSpPr>
        <dsp:cNvPr id="0" name=""/>
        <dsp:cNvSpPr/>
      </dsp:nvSpPr>
      <dsp:spPr>
        <a:xfrm>
          <a:off x="0" y="491900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Anderlecht</a:t>
          </a:r>
          <a:endParaRPr lang="fr-BE" sz="3000" kern="1200" dirty="0"/>
        </a:p>
      </dsp:txBody>
      <dsp:txXfrm>
        <a:off x="35125" y="4954125"/>
        <a:ext cx="7702150" cy="649299"/>
      </dsp:txXfrm>
    </dsp:sp>
    <dsp:sp modelId="{6ABB1F11-03E6-984D-9DA9-639F12D78BAB}">
      <dsp:nvSpPr>
        <dsp:cNvPr id="0" name=""/>
        <dsp:cNvSpPr/>
      </dsp:nvSpPr>
      <dsp:spPr>
        <a:xfrm>
          <a:off x="0" y="5724950"/>
          <a:ext cx="7772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Triangulaire à LBW avec L'Empereur</a:t>
          </a:r>
        </a:p>
      </dsp:txBody>
      <dsp:txXfrm>
        <a:off x="35125" y="5760075"/>
        <a:ext cx="7702150" cy="649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A3A7-D9EC-6A44-805E-795387A7D490}">
      <dsp:nvSpPr>
        <dsp:cNvPr id="0" name=""/>
        <dsp:cNvSpPr/>
      </dsp:nvSpPr>
      <dsp:spPr>
        <a:xfrm>
          <a:off x="0" y="1988"/>
          <a:ext cx="7772400" cy="92041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6 IN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31" y="46919"/>
        <a:ext cx="7682538" cy="830553"/>
      </dsp:txXfrm>
    </dsp:sp>
    <dsp:sp modelId="{8614D892-7EC9-A94D-9CC2-0B249FD01894}">
      <dsp:nvSpPr>
        <dsp:cNvPr id="0" name=""/>
        <dsp:cNvSpPr/>
      </dsp:nvSpPr>
      <dsp:spPr>
        <a:xfrm>
          <a:off x="0" y="935890"/>
          <a:ext cx="7772400" cy="92041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Mérignies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31" y="980821"/>
        <a:ext cx="7682538" cy="830553"/>
      </dsp:txXfrm>
    </dsp:sp>
    <dsp:sp modelId="{CF2ABAC0-51EB-254F-A5E8-2F3E05D8227C}">
      <dsp:nvSpPr>
        <dsp:cNvPr id="0" name=""/>
        <dsp:cNvSpPr/>
      </dsp:nvSpPr>
      <dsp:spPr>
        <a:xfrm>
          <a:off x="0" y="1869791"/>
          <a:ext cx="7772400" cy="920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Florennes</a:t>
          </a:r>
          <a:endParaRPr lang="fr-BE" sz="2000" kern="1200" dirty="0"/>
        </a:p>
      </dsp:txBody>
      <dsp:txXfrm>
        <a:off x="44931" y="1914722"/>
        <a:ext cx="7682538" cy="830553"/>
      </dsp:txXfrm>
    </dsp:sp>
    <dsp:sp modelId="{F4E252E5-26FD-2340-81CD-03D9D200A540}">
      <dsp:nvSpPr>
        <dsp:cNvPr id="0" name=""/>
        <dsp:cNvSpPr/>
      </dsp:nvSpPr>
      <dsp:spPr>
        <a:xfrm>
          <a:off x="0" y="2862260"/>
          <a:ext cx="7772400" cy="920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La</a:t>
          </a:r>
          <a:r>
            <a:rPr lang="fr-FR" sz="2000" kern="1200" dirty="0"/>
            <a:t> </a:t>
          </a:r>
          <a:r>
            <a:rPr lang="fr-FR" sz="4000" kern="1200" dirty="0"/>
            <a:t>Bruyère</a:t>
          </a:r>
          <a:endParaRPr lang="fr-BE" sz="4000" kern="1200" dirty="0"/>
        </a:p>
      </dsp:txBody>
      <dsp:txXfrm>
        <a:off x="44931" y="2907191"/>
        <a:ext cx="7682538" cy="830553"/>
      </dsp:txXfrm>
    </dsp:sp>
    <dsp:sp modelId="{023078E8-EEB4-714B-A4FF-6A0BB544B377}">
      <dsp:nvSpPr>
        <dsp:cNvPr id="0" name=""/>
        <dsp:cNvSpPr/>
      </dsp:nvSpPr>
      <dsp:spPr>
        <a:xfrm>
          <a:off x="0" y="3737593"/>
          <a:ext cx="7772400" cy="920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Durbuy</a:t>
          </a:r>
          <a:endParaRPr lang="fr-BE" sz="4000" kern="1200" dirty="0"/>
        </a:p>
      </dsp:txBody>
      <dsp:txXfrm>
        <a:off x="44931" y="3782524"/>
        <a:ext cx="7682538" cy="830553"/>
      </dsp:txXfrm>
    </dsp:sp>
    <dsp:sp modelId="{A387A0B2-46FF-D84D-BAB7-CCF6596780B6}">
      <dsp:nvSpPr>
        <dsp:cNvPr id="0" name=""/>
        <dsp:cNvSpPr/>
      </dsp:nvSpPr>
      <dsp:spPr>
        <a:xfrm>
          <a:off x="0" y="4671494"/>
          <a:ext cx="7772400" cy="920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 err="1"/>
            <a:t>Pierpont</a:t>
          </a:r>
          <a:endParaRPr lang="fr-BE" sz="4000" kern="1200" dirty="0"/>
        </a:p>
      </dsp:txBody>
      <dsp:txXfrm>
        <a:off x="44931" y="4716425"/>
        <a:ext cx="7682538" cy="830553"/>
      </dsp:txXfrm>
    </dsp:sp>
    <dsp:sp modelId="{51DF4704-7C15-6D43-971E-E3365AA0B5A3}">
      <dsp:nvSpPr>
        <dsp:cNvPr id="0" name=""/>
        <dsp:cNvSpPr/>
      </dsp:nvSpPr>
      <dsp:spPr>
        <a:xfrm>
          <a:off x="0" y="5605395"/>
          <a:ext cx="7772400" cy="9204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SPA</a:t>
          </a:r>
        </a:p>
      </dsp:txBody>
      <dsp:txXfrm>
        <a:off x="44931" y="5650326"/>
        <a:ext cx="7682538" cy="830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066C-9F3A-7D48-93F7-24FFA19E9219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358C-0477-7844-A2F5-C4DD23BC1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0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2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2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2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9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6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25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2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40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8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F5134-4E34-41F2-5C7B-2530FB3F7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546893-3565-5278-4946-9567D376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3D125-CE18-905E-3FDF-AD782C52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4FB77-E272-C0B3-12F7-E277C8D2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9B83B-1E43-1B14-0ECB-C434B0C4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3B1DF-BA2E-184C-0425-A3DCBFAC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5C940A-6B07-760D-747B-D931E012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8F1B3-B9AF-44C5-B76A-C3150A7A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866A9-D703-288A-8594-3D5A1209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1031D-556F-D483-DCF4-50DDDB3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9EF74B-C174-CBE1-0474-3F0A8F52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CDA281-F6B9-E200-C717-C9ECBB446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760FE-7089-3614-DD83-8737DB04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245BA-1F93-AFB2-C0FA-5A4B5FD7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BEEB7-2CA0-170A-CF76-11973705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BE0E4-5239-67FB-B2F1-3625B4E2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E9479-AF88-575A-AE1D-3FF2F3EC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452FD-9AF2-8C58-0871-5D65B928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5C7B4-DCBC-F30B-0386-1B67D45D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D11D8-C19A-BE07-8185-7173B99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4B3B1-1FB3-9FBD-13CF-DF419D53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C08165-476C-7A24-E297-009DDDE3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368F6-6213-BF4D-5FDE-E21ABFE1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2D8F6E-473F-18B9-FA04-CCDAAD6E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575FE-9C04-F5B0-66D1-3FD5D23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A921E-79E0-F1BA-ADFB-E90C6F20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F6DD4-69C2-BA6B-1CEB-79889B323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C79C18-FEF7-DA2E-D163-A8FC3D08A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8B9880-AE0B-0F78-A7F4-C4EECB3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7761D1-8258-0946-55F8-050D83D1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0E7ABB-54E1-40E2-2138-C0BA97E6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24BD7-AC23-E170-2834-7EB4FC08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D4702D-5EF8-1086-85D8-241A1041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0CD332-5714-6077-B2C4-229D9F81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25E1AA-BEFB-2746-730D-11C97667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D61F42-A33F-D007-F550-5EBE66D6B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7BBF9-F32B-55F8-6F60-22F93615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726F5E-E7FD-5AC8-C8DF-B9A92CBC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E2B283-087E-3D86-BAC6-057229C4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38F1E-0CE4-C0F0-FC83-79C95FC6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6CC848-1B84-86D6-2A62-6DB15E99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D13ED5-DB64-D077-E726-C0374D7C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F34C5-34FB-DCF2-4B62-D0C5CC17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0E33D1-F251-25F7-30A0-7D425E4C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BB5207-B4E3-F49A-1E09-5B38A9EF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92E3E-3E68-EFD5-2675-FCE16F6E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FEDA7-6648-0826-136B-987AA4B5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B0154-CF67-8D0F-0CD0-3B7021AD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52A4A0-89C1-A359-5E2A-3F04D8C2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523DAC-1FB8-6E2A-57AE-C278223E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2B75F6-3048-EF2D-63CF-9ED1D8EC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CD0F9E-01EC-64E0-668F-04C9E416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ED488-C30F-7E1F-1C24-4B22EF04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223720-9DF8-7A6F-C07D-E0329FCB4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87F86-9742-FB85-874A-334835183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40940-C6B6-F65D-F4C7-D1B49916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84565-C073-60F4-6A0B-37187EED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D71222-C547-3412-1FF7-D149FE1F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D1CF52-8672-335B-BAEC-EC657245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895737-C451-FD92-D224-C5C8504D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D91A1-2C53-00DE-7E12-BDBDCF2B2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821BB-5CEE-2A1E-1A21-69F3D29C4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9E020-3B9C-6E83-641E-99A46CDFB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lfclubclostermannshof.de/index.html" TargetMode="External"/><Relationship Id="rId2" Type="http://schemas.openxmlformats.org/officeDocument/2006/relationships/hyperlink" Target="https://www.youtube.com/watch?v=ypNBRpl6bp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Bhr1iKXIwR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media.istockphoto.com/id/1176733801/fr/vectoriel/gens-de-sports-de-golf-de-golfeur-dans-la-silhouette.jpg?s=612x612&amp;w=0&amp;k=20&amp;c=tI3XyNcLKWCVBQeIDoezH-Ke_kx7Roc3X9dj0RePKgI=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../../../005_Calendriers/Cal%202025.xls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3.png"/><Relationship Id="rId3" Type="http://schemas.openxmlformats.org/officeDocument/2006/relationships/diagramData" Target="../diagrams/data7.xml"/><Relationship Id="rId21" Type="http://schemas.openxmlformats.org/officeDocument/2006/relationships/hyperlink" Target="https://www.publicdomainpictures.net/en/view-image.php?image=119658&amp;picture=belgium-flag" TargetMode="Externa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hyperlink" Target="https://pixabay.com/fr/drapeau-fran%C3%A7ais-drapeau-fran%C3%A7ais-1332898/" TargetMode="Externa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262352" y="266700"/>
            <a:ext cx="3763295" cy="5422701"/>
          </a:xfrm>
          <a:custGeom>
            <a:avLst/>
            <a:gdLst/>
            <a:ahLst/>
            <a:cxnLst/>
            <a:rect l="l" t="t" r="r" b="b"/>
            <a:pathLst>
              <a:path w="3763295" h="5422701">
                <a:moveTo>
                  <a:pt x="0" y="0"/>
                </a:moveTo>
                <a:lnTo>
                  <a:pt x="3763295" y="0"/>
                </a:lnTo>
                <a:lnTo>
                  <a:pt x="3763295" y="5422701"/>
                </a:lnTo>
                <a:lnTo>
                  <a:pt x="0" y="54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12745" y="6667500"/>
            <a:ext cx="10262508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1"/>
              </a:lnSpc>
            </a:pP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Assemblée Générale Seniors</a:t>
            </a:r>
          </a:p>
          <a:p>
            <a:pPr algn="ctr">
              <a:lnSpc>
                <a:spcPts val="5711"/>
              </a:lnSpc>
            </a:pPr>
            <a:endParaRPr lang="en-US" sz="48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71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07 Janvier 2025</a:t>
            </a:r>
            <a:endParaRPr lang="en-US" sz="4079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46B13F7-438E-1E9D-A1F8-FEE139570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346322"/>
              </p:ext>
            </p:extLst>
          </p:nvPr>
        </p:nvGraphicFramePr>
        <p:xfrm>
          <a:off x="1257300" y="547688"/>
          <a:ext cx="16268700" cy="901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5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3D07B-D621-23A0-ABBD-85C94BFC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Sud Est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BFC56F6-2F92-8578-D1E6-C11B5E055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81159"/>
              </p:ext>
            </p:extLst>
          </p:nvPr>
        </p:nvGraphicFramePr>
        <p:xfrm>
          <a:off x="1257300" y="2738438"/>
          <a:ext cx="15773399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21910340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5240732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05163933"/>
                    </a:ext>
                  </a:extLst>
                </a:gridCol>
                <a:gridCol w="6362699">
                  <a:extLst>
                    <a:ext uri="{9D8B030D-6E8A-4147-A177-3AD203B41FA5}">
                      <a16:colId xmlns:a16="http://schemas.microsoft.com/office/drawing/2014/main" val="419821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8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0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5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58897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1A1E75-FDD5-A110-4271-025E1FCD6FBD}"/>
              </a:ext>
            </a:extLst>
          </p:cNvPr>
          <p:cNvSpPr txBox="1">
            <a:spLocks/>
          </p:cNvSpPr>
          <p:nvPr/>
        </p:nvSpPr>
        <p:spPr>
          <a:xfrm>
            <a:off x="2362200" y="5372100"/>
            <a:ext cx="12992100" cy="109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E4D1DA2-4DD2-8ADC-8066-1F5C9BB85113}"/>
              </a:ext>
            </a:extLst>
          </p:cNvPr>
          <p:cNvGrpSpPr/>
          <p:nvPr/>
        </p:nvGrpSpPr>
        <p:grpSpPr>
          <a:xfrm>
            <a:off x="3286123" y="6377650"/>
            <a:ext cx="11715751" cy="3539430"/>
            <a:chOff x="4972049" y="6277928"/>
            <a:chExt cx="11715751" cy="353943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B034DDF-39F5-23FD-249A-B6DC14966217}"/>
                </a:ext>
              </a:extLst>
            </p:cNvPr>
            <p:cNvSpPr txBox="1"/>
            <p:nvPr/>
          </p:nvSpPr>
          <p:spPr>
            <a:xfrm>
              <a:off x="4972049" y="6277928"/>
              <a:ext cx="83439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/>
                <a:t>Inscription &gt; </a:t>
              </a:r>
              <a:r>
                <a:rPr lang="fr-FR" sz="3200" b="1" dirty="0">
                  <a:solidFill>
                    <a:srgbClr val="FF0000"/>
                  </a:solidFill>
                </a:rPr>
                <a:t>280 EUR (Caisse Seniors)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/>
                <a:t>GF = </a:t>
              </a:r>
              <a:r>
                <a:rPr lang="fr-FR" sz="3200" dirty="0">
                  <a:solidFill>
                    <a:srgbClr val="FF0000"/>
                  </a:solidFill>
                </a:rPr>
                <a:t>45 EUR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/>
                <a:t>Un responsable SUD-EST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/>
                <a:t>Un responsable par Catégorie (6)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/>
                <a:t>Toutes les catégories jouent </a:t>
              </a:r>
              <a:r>
                <a:rPr lang="fr-FR" sz="3200" b="1" dirty="0">
                  <a:solidFill>
                    <a:srgbClr val="FF0000"/>
                  </a:solidFill>
                </a:rPr>
                <a:t>à différents endroits, le même jour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3200" dirty="0">
                  <a:sym typeface="Wingdings" pitchFamily="2" charset="2"/>
                </a:rPr>
                <a:t> </a:t>
              </a:r>
              <a:r>
                <a:rPr lang="fr-FR" sz="3200" dirty="0"/>
                <a:t>Mon avis ….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7CA3879-FB48-C3FC-5D7D-CAF9847BBCA3}"/>
                </a:ext>
              </a:extLst>
            </p:cNvPr>
            <p:cNvSpPr txBox="1"/>
            <p:nvPr/>
          </p:nvSpPr>
          <p:spPr>
            <a:xfrm>
              <a:off x="13773149" y="7353300"/>
              <a:ext cx="2914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7 responsables </a:t>
              </a:r>
            </a:p>
          </p:txBody>
        </p:sp>
        <p:sp>
          <p:nvSpPr>
            <p:cNvPr id="6" name="Flèche droite à entaille 5">
              <a:extLst>
                <a:ext uri="{FF2B5EF4-FFF2-40B4-BE49-F238E27FC236}">
                  <a16:creationId xmlns:a16="http://schemas.microsoft.com/office/drawing/2014/main" id="{50704701-50A5-59D7-431D-0EB022A4495E}"/>
                </a:ext>
              </a:extLst>
            </p:cNvPr>
            <p:cNvSpPr/>
            <p:nvPr/>
          </p:nvSpPr>
          <p:spPr>
            <a:xfrm>
              <a:off x="11887200" y="7451569"/>
              <a:ext cx="978408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3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B3B08A-A676-6EA5-5332-0D03DBE3826D}"/>
              </a:ext>
            </a:extLst>
          </p:cNvPr>
          <p:cNvSpPr txBox="1"/>
          <p:nvPr/>
        </p:nvSpPr>
        <p:spPr>
          <a:xfrm>
            <a:off x="1788694" y="782053"/>
            <a:ext cx="13868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/>
              <a:t>AFGolf</a:t>
            </a:r>
            <a:r>
              <a:rPr lang="fr-FR" sz="6000" dirty="0"/>
              <a:t> :   </a:t>
            </a:r>
            <a:r>
              <a:rPr lang="fr-FR" sz="6000" b="1" dirty="0">
                <a:solidFill>
                  <a:srgbClr val="FF0000"/>
                </a:solidFill>
              </a:rPr>
              <a:t>NEW</a:t>
            </a:r>
          </a:p>
          <a:p>
            <a:endParaRPr lang="fr-FR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F72DBB5F-224F-2A59-5C91-3BCCAFACBA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60983"/>
              </p:ext>
            </p:extLst>
          </p:nvPr>
        </p:nvGraphicFramePr>
        <p:xfrm>
          <a:off x="2664993" y="2074715"/>
          <a:ext cx="12992100" cy="216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926">
                  <a:extLst>
                    <a:ext uri="{9D8B030D-6E8A-4147-A177-3AD203B41FA5}">
                      <a16:colId xmlns:a16="http://schemas.microsoft.com/office/drawing/2014/main" val="4219103409"/>
                    </a:ext>
                  </a:extLst>
                </a:gridCol>
                <a:gridCol w="4049926">
                  <a:extLst>
                    <a:ext uri="{9D8B030D-6E8A-4147-A177-3AD203B41FA5}">
                      <a16:colId xmlns:a16="http://schemas.microsoft.com/office/drawing/2014/main" val="524073286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3505163933"/>
                    </a:ext>
                  </a:extLst>
                </a:gridCol>
                <a:gridCol w="3327059">
                  <a:extLst>
                    <a:ext uri="{9D8B030D-6E8A-4147-A177-3AD203B41FA5}">
                      <a16:colId xmlns:a16="http://schemas.microsoft.com/office/drawing/2014/main" val="419821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(2J)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02489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(4J)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(2J)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21555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2830C9DF-24FF-3201-070A-4EDCD3A1E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547834"/>
              </p:ext>
            </p:extLst>
          </p:nvPr>
        </p:nvGraphicFramePr>
        <p:xfrm>
          <a:off x="3867150" y="4500079"/>
          <a:ext cx="10553700" cy="503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18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5C30B-1098-CE37-FBFE-123477E0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385886"/>
            <a:ext cx="13677900" cy="1988345"/>
          </a:xfrm>
        </p:spPr>
        <p:txBody>
          <a:bodyPr/>
          <a:lstStyle/>
          <a:p>
            <a:pPr algn="ctr"/>
            <a:r>
              <a:rPr lang="fr-FR" dirty="0"/>
              <a:t>INTER-CLUBS SENIORS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CEB54C5-51F7-70E1-1E7E-A5167843B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87467"/>
              </p:ext>
            </p:extLst>
          </p:nvPr>
        </p:nvGraphicFramePr>
        <p:xfrm>
          <a:off x="2171700" y="3576636"/>
          <a:ext cx="13677900" cy="438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75">
                  <a:extLst>
                    <a:ext uri="{9D8B030D-6E8A-4147-A177-3AD203B41FA5}">
                      <a16:colId xmlns:a16="http://schemas.microsoft.com/office/drawing/2014/main" val="3236981680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3783742698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3720785214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1666228504"/>
                    </a:ext>
                  </a:extLst>
                </a:gridCol>
              </a:tblGrid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13988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9702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3990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55683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M+65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765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L+65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8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3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0295D5E-57FD-D546-F5D6-3FD351C45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58586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28AE1E6-9397-DE08-E9E4-8B685881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61052"/>
              </p:ext>
            </p:extLst>
          </p:nvPr>
        </p:nvGraphicFramePr>
        <p:xfrm>
          <a:off x="2819400" y="3314700"/>
          <a:ext cx="1211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46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D48FB-C99B-C1AD-C488-EFE46A97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Voyage Seniors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458612-0AFC-71E6-84FB-B94AF6C6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47900"/>
            <a:ext cx="15773400" cy="7017545"/>
          </a:xfrm>
        </p:spPr>
        <p:txBody>
          <a:bodyPr/>
          <a:lstStyle/>
          <a:p>
            <a:r>
              <a:rPr lang="fr-BE" sz="4000" dirty="0">
                <a:effectLst/>
                <a:latin typeface="arial" panose="020B0604020202020204" pitchFamily="34" charset="0"/>
              </a:rPr>
              <a:t>(à 210km de Falnuée , 25 km de Cologne et  17 km de Bonn)</a:t>
            </a:r>
            <a:endParaRPr lang="fr-BE" sz="4000" dirty="0"/>
          </a:p>
          <a:p>
            <a:endParaRPr lang="fr-FR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1D1E045-5598-E1ED-A543-6F0AE038C0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5200" y="3460750"/>
            <a:ext cx="61976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C51DD3-6E9E-C039-E257-2657818A0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09900"/>
            <a:ext cx="11861800" cy="64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0A5611-441D-3D28-7780-993DE5A7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71500"/>
            <a:ext cx="15773400" cy="8693945"/>
          </a:xfrm>
        </p:spPr>
        <p:txBody>
          <a:bodyPr>
            <a:normAutofit lnSpcReduction="10000"/>
          </a:bodyPr>
          <a:lstStyle/>
          <a:p>
            <a:r>
              <a:rPr lang="fr-BE" sz="4400" dirty="0">
                <a:effectLst/>
                <a:latin typeface="arial" panose="020B0604020202020204" pitchFamily="34" charset="0"/>
              </a:rPr>
              <a:t>dimanche 7/09 au mercredi 10/09 </a:t>
            </a:r>
          </a:p>
          <a:p>
            <a:pPr marL="0" indent="0">
              <a:buNone/>
            </a:pPr>
            <a:r>
              <a:rPr lang="fr-BE" sz="4400" dirty="0">
                <a:latin typeface="arial" panose="020B0604020202020204" pitchFamily="34" charset="0"/>
              </a:rPr>
              <a:t>	</a:t>
            </a:r>
            <a:r>
              <a:rPr lang="fr-BE" sz="1900" dirty="0">
                <a:latin typeface="arial" panose="020B0604020202020204" pitchFamily="34" charset="0"/>
              </a:rPr>
              <a:t>(</a:t>
            </a:r>
            <a:r>
              <a:rPr lang="fr-BE" sz="1900" dirty="0">
                <a:effectLst/>
                <a:latin typeface="arial" panose="020B0604020202020204" pitchFamily="34" charset="0"/>
              </a:rPr>
              <a:t>avec option nuit supplémentaire du 10 au 11)</a:t>
            </a:r>
            <a:endParaRPr lang="fr-BE" sz="1900" dirty="0">
              <a:effectLst/>
              <a:latin typeface="Calibri" panose="020F0502020204030204" pitchFamily="34" charset="0"/>
            </a:endParaRPr>
          </a:p>
          <a:p>
            <a:r>
              <a:rPr lang="fr-BE" sz="4400" dirty="0">
                <a:effectLst/>
                <a:latin typeface="arial" panose="020B0604020202020204" pitchFamily="34" charset="0"/>
              </a:rPr>
              <a:t>Golf hôtel Clostermann Hof </a:t>
            </a:r>
          </a:p>
          <a:p>
            <a:r>
              <a:rPr lang="fr-BE" sz="4400" dirty="0">
                <a:effectLst/>
                <a:latin typeface="arial" panose="020B0604020202020204" pitchFamily="34" charset="0"/>
              </a:rPr>
              <a:t>Chambre double : </a:t>
            </a:r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715</a:t>
            </a:r>
            <a:r>
              <a:rPr lang="fr-BE" sz="4400" dirty="0">
                <a:effectLst/>
                <a:latin typeface="arial" panose="020B0604020202020204" pitchFamily="34" charset="0"/>
              </a:rPr>
              <a:t> EUR (31 réservées</a:t>
            </a:r>
          </a:p>
          <a:p>
            <a:r>
              <a:rPr lang="fr-BE" sz="4400" dirty="0">
                <a:effectLst/>
                <a:latin typeface="arial" panose="020B0604020202020204" pitchFamily="34" charset="0"/>
              </a:rPr>
              <a:t>Chambre Single   : </a:t>
            </a:r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865</a:t>
            </a:r>
            <a:r>
              <a:rPr lang="fr-BE" sz="4400" dirty="0">
                <a:effectLst/>
                <a:latin typeface="arial" panose="020B0604020202020204" pitchFamily="34" charset="0"/>
              </a:rPr>
              <a:t> EUR (4 réservées)</a:t>
            </a:r>
            <a:endParaRPr lang="fr-BE" sz="4400" dirty="0"/>
          </a:p>
          <a:p>
            <a:r>
              <a:rPr lang="fr-BE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fr-BE" sz="4400" dirty="0">
                <a:effectLst/>
                <a:latin typeface="arial" panose="020B0604020202020204" pitchFamily="34" charset="0"/>
              </a:rPr>
              <a:t>Diminution pour non joueuse : -180 EUR</a:t>
            </a:r>
            <a:endParaRPr lang="fr-BE" sz="4400" dirty="0"/>
          </a:p>
          <a:p>
            <a:r>
              <a:rPr lang="fr-BE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fr-BE" sz="4400" dirty="0">
                <a:effectLst/>
                <a:latin typeface="arial" panose="020B0604020202020204" pitchFamily="34" charset="0"/>
              </a:rPr>
              <a:t>Frais Admin</a:t>
            </a:r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(+ 1 EUR par rapport à l’an passé)</a:t>
            </a:r>
            <a:r>
              <a:rPr lang="fr-BE" sz="4400" dirty="0">
                <a:effectLst/>
                <a:latin typeface="arial" panose="020B0604020202020204" pitchFamily="34" charset="0"/>
              </a:rPr>
              <a:t> càd </a:t>
            </a:r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fr-BE" sz="4400" dirty="0">
                <a:effectLst/>
                <a:latin typeface="arial" panose="020B0604020202020204" pitchFamily="34" charset="0"/>
              </a:rPr>
              <a:t> EUR/pers)</a:t>
            </a:r>
            <a:endParaRPr lang="fr-BE" sz="4400" dirty="0"/>
          </a:p>
          <a:p>
            <a:r>
              <a:rPr lang="fr-BE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fr-BE" sz="4400" dirty="0">
                <a:effectLst/>
                <a:latin typeface="arial" panose="020B0604020202020204" pitchFamily="34" charset="0"/>
              </a:rPr>
              <a:t>3 Petits Déjeuners + 3 Lunch Paquets + 3 Diners le soir (4 services + forfait boissons 2 heures = softs, bières et vins)</a:t>
            </a:r>
            <a:endParaRPr lang="fr-BE" sz="4400" dirty="0"/>
          </a:p>
          <a:p>
            <a:r>
              <a:rPr lang="fr-BE" sz="4400" dirty="0">
                <a:effectLst/>
                <a:latin typeface="arial" panose="020B0604020202020204" pitchFamily="34" charset="0"/>
              </a:rPr>
              <a:t> </a:t>
            </a:r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Cocktail de Bienvenue + cocktail de Remise de prix</a:t>
            </a:r>
            <a:endParaRPr lang="fr-BE" sz="4400" dirty="0"/>
          </a:p>
          <a:p>
            <a:r>
              <a:rPr lang="fr-BE" sz="4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Les prix </a:t>
            </a:r>
            <a:endParaRPr lang="fr-BE" sz="44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11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41D9CCD-559E-66B5-6E83-F1EF069A2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340753"/>
              </p:ext>
            </p:extLst>
          </p:nvPr>
        </p:nvGraphicFramePr>
        <p:xfrm>
          <a:off x="2819400" y="647700"/>
          <a:ext cx="11201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50F4443-E3B5-271D-FDAD-17381F345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94774"/>
              </p:ext>
            </p:extLst>
          </p:nvPr>
        </p:nvGraphicFramePr>
        <p:xfrm>
          <a:off x="2631688" y="2636046"/>
          <a:ext cx="11693912" cy="68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728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F53046-24CD-D36E-6BF8-6D2360684109}"/>
              </a:ext>
            </a:extLst>
          </p:cNvPr>
          <p:cNvSpPr txBox="1"/>
          <p:nvPr/>
        </p:nvSpPr>
        <p:spPr>
          <a:xfrm>
            <a:off x="4177990" y="826770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6000" dirty="0">
                <a:hlinkClick r:id="rId2"/>
              </a:rPr>
              <a:t>Der Luderich </a:t>
            </a:r>
            <a:endParaRPr lang="fr-FR" sz="6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F98DBA-4D62-0709-9116-17436792B937}"/>
              </a:ext>
            </a:extLst>
          </p:cNvPr>
          <p:cNvSpPr txBox="1"/>
          <p:nvPr/>
        </p:nvSpPr>
        <p:spPr>
          <a:xfrm>
            <a:off x="2514600" y="7232406"/>
            <a:ext cx="10063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hlinkClick r:id="rId3"/>
              </a:rPr>
              <a:t>https://www.golfclubclostermannshof.de/index.html</a:t>
            </a:r>
            <a:endParaRPr lang="fr-FR" sz="3600" dirty="0"/>
          </a:p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E2DEF5-89FE-1592-D498-E56464EE8F93}"/>
              </a:ext>
            </a:extLst>
          </p:cNvPr>
          <p:cNvSpPr txBox="1"/>
          <p:nvPr/>
        </p:nvSpPr>
        <p:spPr>
          <a:xfrm>
            <a:off x="2163336" y="3858322"/>
            <a:ext cx="1071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hlinkClick r:id="rId4"/>
              </a:rPr>
              <a:t>https://youtu.be/Bhr1iKXIwRM</a:t>
            </a:r>
            <a:r>
              <a:rPr lang="fr-F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87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EBBE8-3A4E-1C5C-D903-F8193C52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8288629"/>
            <a:ext cx="10134600" cy="1988345"/>
          </a:xfrm>
        </p:spPr>
        <p:txBody>
          <a:bodyPr/>
          <a:lstStyle/>
          <a:p>
            <a:r>
              <a:rPr lang="fr-FR" dirty="0"/>
              <a:t>Merci pour votre attention …</a:t>
            </a:r>
          </a:p>
        </p:txBody>
      </p:sp>
      <p:pic>
        <p:nvPicPr>
          <p:cNvPr id="5" name="Espace réservé du contenu 4" descr="Une image contenant boisson, Verre à vin, vin, Vaisselle de bar&#10;&#10;Description générée automatiquement">
            <a:extLst>
              <a:ext uri="{FF2B5EF4-FFF2-40B4-BE49-F238E27FC236}">
                <a16:creationId xmlns:a16="http://schemas.microsoft.com/office/drawing/2014/main" id="{3FEED788-EFFD-5B27-5BC4-C54CB982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76300"/>
            <a:ext cx="12725400" cy="7126224"/>
          </a:xfrm>
        </p:spPr>
      </p:pic>
    </p:spTree>
    <p:extLst>
      <p:ext uri="{BB962C8B-B14F-4D97-AF65-F5344CB8AC3E}">
        <p14:creationId xmlns:p14="http://schemas.microsoft.com/office/powerpoint/2010/main" val="246479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9F6E4F8-F2AE-BEBB-7669-4305D536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67080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C0A61DB0-F87E-70AB-6D99-7B96B0EFE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366193"/>
              </p:ext>
            </p:extLst>
          </p:nvPr>
        </p:nvGraphicFramePr>
        <p:xfrm>
          <a:off x="1257300" y="1790700"/>
          <a:ext cx="15773400" cy="822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016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897FB3-02AA-7AF9-59F4-0E7C621C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2" y="661736"/>
            <a:ext cx="6035843" cy="9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D1AEE0-F5F1-E83A-AF1D-9EE3012A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654" y="661736"/>
            <a:ext cx="6035843" cy="90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7" descr="170+ Couple Golf Stock Illustrations, graphiques vectoriels libre de droits  et Clip Art - iStock | Rugby, Couple bateau">
            <a:extLst>
              <a:ext uri="{FF2B5EF4-FFF2-40B4-BE49-F238E27FC236}">
                <a16:creationId xmlns:a16="http://schemas.microsoft.com/office/drawing/2014/main" id="{5B811EEC-E895-AC1F-4BBA-932544B3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076700"/>
            <a:ext cx="29083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 de texte 5">
            <a:extLst>
              <a:ext uri="{FF2B5EF4-FFF2-40B4-BE49-F238E27FC236}">
                <a16:creationId xmlns:a16="http://schemas.microsoft.com/office/drawing/2014/main" id="{E6040DA3-AEFF-895A-4EEC-382F8136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964" y="6852031"/>
            <a:ext cx="1639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3525" algn="l"/>
              </a:tabLst>
            </a:pPr>
            <a:r>
              <a:rPr kumimoji="0" lang="nl-NL" alt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kumimoji="0" lang="nl-NL" altLang="fr-FR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Falnuée</a:t>
            </a:r>
            <a:endParaRPr kumimoji="0" lang="nl-NL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3972300-776A-EC12-CAD2-BAD349C9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3619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3FA19FE-484C-DC91-7DB9-F3AF4B07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71882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FF7886F-24C2-FDD7-6720-CB58706C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652" y="3111668"/>
            <a:ext cx="19719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3525" algn="l"/>
              </a:tabLst>
            </a:pP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3525" algn="l"/>
              </a:tabLst>
            </a:pP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3525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Seniors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16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2F9A81-0AB8-8D43-077E-56423D9D6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6" b="25383"/>
          <a:stretch/>
        </p:blipFill>
        <p:spPr>
          <a:xfrm>
            <a:off x="533399" y="1485900"/>
            <a:ext cx="1717790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D64985F-5AE4-45EA-90CD-40D9F80EB395}"/>
              </a:ext>
            </a:extLst>
          </p:cNvPr>
          <p:cNvSpPr txBox="1"/>
          <p:nvPr/>
        </p:nvSpPr>
        <p:spPr>
          <a:xfrm>
            <a:off x="2514600" y="2552700"/>
            <a:ext cx="1211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hlinkClick r:id="rId2"/>
              </a:rPr>
              <a:t>Calendrier provisoire</a:t>
            </a:r>
            <a:endParaRPr lang="fr-FR" sz="7200" dirty="0"/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93010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D8C8515E-24FA-43AC-9A82-24F0C88A9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88159"/>
              </p:ext>
            </p:extLst>
          </p:nvPr>
        </p:nvGraphicFramePr>
        <p:xfrm>
          <a:off x="304800" y="206374"/>
          <a:ext cx="17776166" cy="981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3" imgW="9334500" imgH="5765800" progId="Excel.Sheet.12">
                  <p:embed/>
                </p:oleObj>
              </mc:Choice>
              <mc:Fallback>
                <p:oleObj name="Feuille de calcul" r:id="rId3" imgW="9334500" imgH="5765800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D8C8515E-24FA-43AC-9A82-24F0C88A9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6374"/>
                        <a:ext cx="17776166" cy="981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28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38888-31F1-69D4-01D0-6DBD8CEB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…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F9DC227-5EBC-D9B4-B37E-8144860F3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284335"/>
              </p:ext>
            </p:extLst>
          </p:nvPr>
        </p:nvGraphicFramePr>
        <p:xfrm>
          <a:off x="0" y="2933700"/>
          <a:ext cx="18059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38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B98DE24C-63EB-46DD-C015-0B5A18EA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69632"/>
              </p:ext>
            </p:extLst>
          </p:nvPr>
        </p:nvGraphicFramePr>
        <p:xfrm>
          <a:off x="958321" y="626364"/>
          <a:ext cx="16364460" cy="187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31BB830-9941-4C38-11DD-93371FEB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82365"/>
              </p:ext>
            </p:extLst>
          </p:nvPr>
        </p:nvGraphicFramePr>
        <p:xfrm>
          <a:off x="225151" y="3398874"/>
          <a:ext cx="17830800" cy="3058432"/>
        </p:xfrm>
        <a:graphic>
          <a:graphicData uri="http://schemas.openxmlformats.org/drawingml/2006/table">
            <a:tbl>
              <a:tblPr/>
              <a:tblGrid>
                <a:gridCol w="3953688">
                  <a:extLst>
                    <a:ext uri="{9D8B030D-6E8A-4147-A177-3AD203B41FA5}">
                      <a16:colId xmlns:a16="http://schemas.microsoft.com/office/drawing/2014/main" val="3893918058"/>
                    </a:ext>
                  </a:extLst>
                </a:gridCol>
                <a:gridCol w="3894912">
                  <a:extLst>
                    <a:ext uri="{9D8B030D-6E8A-4147-A177-3AD203B41FA5}">
                      <a16:colId xmlns:a16="http://schemas.microsoft.com/office/drawing/2014/main" val="639892795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1203337813"/>
                    </a:ext>
                  </a:extLst>
                </a:gridCol>
                <a:gridCol w="5344385">
                  <a:extLst>
                    <a:ext uri="{9D8B030D-6E8A-4147-A177-3AD203B41FA5}">
                      <a16:colId xmlns:a16="http://schemas.microsoft.com/office/drawing/2014/main" val="2719323021"/>
                    </a:ext>
                  </a:extLst>
                </a:gridCol>
                <a:gridCol w="3230340">
                  <a:extLst>
                    <a:ext uri="{9D8B030D-6E8A-4147-A177-3AD203B41FA5}">
                      <a16:colId xmlns:a16="http://schemas.microsoft.com/office/drawing/2014/main" val="1893857548"/>
                    </a:ext>
                  </a:extLst>
                </a:gridCol>
              </a:tblGrid>
              <a:tr h="3058432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 fonctionnelles</a:t>
                      </a:r>
                      <a:endParaRPr lang="fr-BE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BE" sz="6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4 895,00 </a:t>
                      </a:r>
                      <a:r>
                        <a:rPr lang="fr-BE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€ </a:t>
                      </a:r>
                      <a:endParaRPr lang="fr-BE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3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5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Dépenses fonctionnelles </a:t>
                      </a:r>
                      <a:endParaRPr lang="fr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3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BE" sz="6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4.913,00</a:t>
                      </a:r>
                      <a:r>
                        <a:rPr lang="fr-BE" sz="3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€ </a:t>
                      </a:r>
                      <a:endParaRPr lang="fr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57933"/>
                  </a:ext>
                </a:extLst>
              </a:tr>
            </a:tbl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990C1C78-2552-FE4B-B0A4-06F28EDF6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494247"/>
              </p:ext>
            </p:extLst>
          </p:nvPr>
        </p:nvGraphicFramePr>
        <p:xfrm>
          <a:off x="958321" y="6743700"/>
          <a:ext cx="16186679" cy="305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2A81A014-80BF-ACD7-F656-F539B98C758F}"/>
              </a:ext>
            </a:extLst>
          </p:cNvPr>
          <p:cNvSpPr/>
          <p:nvPr/>
        </p:nvSpPr>
        <p:spPr>
          <a:xfrm>
            <a:off x="1371600" y="7734300"/>
            <a:ext cx="2590800" cy="1143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A3D45EC-280C-AFC6-5CE3-3B08FD372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97744"/>
              </p:ext>
            </p:extLst>
          </p:nvPr>
        </p:nvGraphicFramePr>
        <p:xfrm>
          <a:off x="1257300" y="1485900"/>
          <a:ext cx="14820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roix 6">
            <a:extLst>
              <a:ext uri="{FF2B5EF4-FFF2-40B4-BE49-F238E27FC236}">
                <a16:creationId xmlns:a16="http://schemas.microsoft.com/office/drawing/2014/main" id="{970EA3CA-E502-267B-2FFD-5A24A9E4B7B9}"/>
              </a:ext>
            </a:extLst>
          </p:cNvPr>
          <p:cNvSpPr/>
          <p:nvPr/>
        </p:nvSpPr>
        <p:spPr>
          <a:xfrm>
            <a:off x="3581400" y="2400300"/>
            <a:ext cx="1828800" cy="1371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5209CB11-1959-A311-3A08-0455DAEA9C35}"/>
              </a:ext>
            </a:extLst>
          </p:cNvPr>
          <p:cNvSpPr/>
          <p:nvPr/>
        </p:nvSpPr>
        <p:spPr>
          <a:xfrm>
            <a:off x="3581400" y="6134100"/>
            <a:ext cx="1828800" cy="1600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2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DD362C0-1301-6FAC-0243-7919076C7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04696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9DD2E58-3CC7-1E0F-962E-6D0B577D27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6106537"/>
              </p:ext>
            </p:extLst>
          </p:nvPr>
        </p:nvGraphicFramePr>
        <p:xfrm>
          <a:off x="1257300" y="2738438"/>
          <a:ext cx="7772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CC62035-0B74-0053-C406-3AA2CB6B00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7440446"/>
              </p:ext>
            </p:extLst>
          </p:nvPr>
        </p:nvGraphicFramePr>
        <p:xfrm>
          <a:off x="9258300" y="2628900"/>
          <a:ext cx="7772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9F0C958E-5B3B-AA4D-A09E-7C077F66A136}"/>
              </a:ext>
            </a:extLst>
          </p:cNvPr>
          <p:cNvGrpSpPr/>
          <p:nvPr/>
        </p:nvGrpSpPr>
        <p:grpSpPr>
          <a:xfrm>
            <a:off x="5143500" y="3619500"/>
            <a:ext cx="2628900" cy="762000"/>
            <a:chOff x="0" y="0"/>
            <a:chExt cx="1029069" cy="292099"/>
          </a:xfrm>
        </p:grpSpPr>
        <p:pic>
          <p:nvPicPr>
            <p:cNvPr id="3" name="Image 2" descr="Drapeau Français · Image gratuite sur Pixabay">
              <a:extLst>
                <a:ext uri="{FF2B5EF4-FFF2-40B4-BE49-F238E27FC236}">
                  <a16:creationId xmlns:a16="http://schemas.microsoft.com/office/drawing/2014/main" id="{F14D6A31-7DB0-D9B5-C836-A47CC5FC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0" y="1"/>
              <a:ext cx="380997" cy="253998"/>
            </a:xfrm>
            <a:prstGeom prst="rect">
              <a:avLst/>
            </a:prstGeom>
          </p:spPr>
        </p:pic>
        <p:pic>
          <p:nvPicPr>
            <p:cNvPr id="4" name="Image 3" descr="Belgium Flag Free Stock Photo - Public Domain Pictures">
              <a:extLst>
                <a:ext uri="{FF2B5EF4-FFF2-40B4-BE49-F238E27FC236}">
                  <a16:creationId xmlns:a16="http://schemas.microsoft.com/office/drawing/2014/main" id="{45FAA227-31AD-4F81-AD48-B35B9864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609600" y="0"/>
              <a:ext cx="419469" cy="292099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F0C958E-5B3B-AA4D-A09E-7C077F66A136}"/>
              </a:ext>
            </a:extLst>
          </p:cNvPr>
          <p:cNvGrpSpPr/>
          <p:nvPr/>
        </p:nvGrpSpPr>
        <p:grpSpPr>
          <a:xfrm>
            <a:off x="12907879" y="3586162"/>
            <a:ext cx="2179721" cy="871538"/>
            <a:chOff x="0" y="0"/>
            <a:chExt cx="1029069" cy="292099"/>
          </a:xfrm>
        </p:grpSpPr>
        <p:pic>
          <p:nvPicPr>
            <p:cNvPr id="9" name="Image 8" descr="Drapeau Français · Image gratuite sur Pixabay">
              <a:extLst>
                <a:ext uri="{FF2B5EF4-FFF2-40B4-BE49-F238E27FC236}">
                  <a16:creationId xmlns:a16="http://schemas.microsoft.com/office/drawing/2014/main" id="{F14D6A31-7DB0-D9B5-C836-A47CC5FC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0" y="1"/>
              <a:ext cx="380997" cy="253998"/>
            </a:xfrm>
            <a:prstGeom prst="rect">
              <a:avLst/>
            </a:prstGeom>
          </p:spPr>
        </p:pic>
        <p:pic>
          <p:nvPicPr>
            <p:cNvPr id="10" name="Image 9" descr="Belgium Flag Free Stock Photo - Public Domain Pictures">
              <a:extLst>
                <a:ext uri="{FF2B5EF4-FFF2-40B4-BE49-F238E27FC236}">
                  <a16:creationId xmlns:a16="http://schemas.microsoft.com/office/drawing/2014/main" id="{45FAA227-31AD-4F81-AD48-B35B9864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609600" y="0"/>
              <a:ext cx="419469" cy="292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70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04EA746-4C69-331D-AFB9-45AAB5F19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289111"/>
              </p:ext>
            </p:extLst>
          </p:nvPr>
        </p:nvGraphicFramePr>
        <p:xfrm>
          <a:off x="1257300" y="342899"/>
          <a:ext cx="15773400" cy="974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3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BC4EA3C-16A6-9F5A-E8C4-8A9D0E0E7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789611"/>
              </p:ext>
            </p:extLst>
          </p:nvPr>
        </p:nvGraphicFramePr>
        <p:xfrm>
          <a:off x="2288628" y="0"/>
          <a:ext cx="13716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8D5A604-936C-9096-2DC7-277DFBB30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269550"/>
              </p:ext>
            </p:extLst>
          </p:nvPr>
        </p:nvGraphicFramePr>
        <p:xfrm>
          <a:off x="2286000" y="2171700"/>
          <a:ext cx="13716000" cy="784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2891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46566</TotalTime>
  <Words>594</Words>
  <Application>Microsoft Macintosh PowerPoint</Application>
  <PresentationFormat>Personnalisé</PresentationFormat>
  <Paragraphs>197</Paragraphs>
  <Slides>22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Calibri</vt:lpstr>
      <vt:lpstr>arial</vt:lpstr>
      <vt:lpstr>arial</vt:lpstr>
      <vt:lpstr>Wingdings</vt:lpstr>
      <vt:lpstr>Open Sans</vt:lpstr>
      <vt:lpstr>Calibri Light</vt:lpstr>
      <vt:lpstr>Thème Office</vt:lpstr>
      <vt:lpstr>Feuille de calcul</vt:lpstr>
      <vt:lpstr>Présentation PowerPoint</vt:lpstr>
      <vt:lpstr>Présentation PowerPoint</vt:lpstr>
      <vt:lpstr>Présentation PowerPoint</vt:lpstr>
      <vt:lpstr>Analyse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Sud Est</vt:lpstr>
      <vt:lpstr>Présentation PowerPoint</vt:lpstr>
      <vt:lpstr>INTER-CLUBS SENIORS</vt:lpstr>
      <vt:lpstr>Présentation PowerPoint</vt:lpstr>
      <vt:lpstr>Voyage Seniors </vt:lpstr>
      <vt:lpstr>Présentation PowerPoint</vt:lpstr>
      <vt:lpstr>Présentation PowerPoint</vt:lpstr>
      <vt:lpstr>Présentation PowerPoint</vt:lpstr>
      <vt:lpstr>Merci pour votre attention …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Seniors 07 janvier 2025</dc:title>
  <cp:lastModifiedBy>alain.damit55@gmail.com</cp:lastModifiedBy>
  <cp:revision>30</cp:revision>
  <dcterms:created xsi:type="dcterms:W3CDTF">2006-08-16T00:00:00Z</dcterms:created>
  <dcterms:modified xsi:type="dcterms:W3CDTF">2025-01-07T07:37:57Z</dcterms:modified>
  <dc:identifier>DAGT8XSdZs8</dc:identifier>
</cp:coreProperties>
</file>