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80" r:id="rId4"/>
    <p:sldId id="263" r:id="rId5"/>
    <p:sldId id="262" r:id="rId6"/>
    <p:sldId id="268" r:id="rId7"/>
    <p:sldId id="282" r:id="rId8"/>
    <p:sldId id="264" r:id="rId9"/>
    <p:sldId id="271" r:id="rId10"/>
    <p:sldId id="276" r:id="rId11"/>
    <p:sldId id="274" r:id="rId12"/>
    <p:sldId id="266" r:id="rId13"/>
    <p:sldId id="275" r:id="rId14"/>
    <p:sldId id="267" r:id="rId15"/>
    <p:sldId id="273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4" autoAdjust="0"/>
    <p:restoredTop sz="92963" autoAdjust="0"/>
  </p:normalViewPr>
  <p:slideViewPr>
    <p:cSldViewPr>
      <p:cViewPr varScale="1">
        <p:scale>
          <a:sx n="57" d="100"/>
          <a:sy n="57" d="100"/>
        </p:scale>
        <p:origin x="13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E1292-60FF-0B4A-91E8-592C29DA67D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31F0A4-6C5A-4C4B-A4F4-EAAAB236E968}">
      <dgm:prSet/>
      <dgm:spPr/>
      <dgm:t>
        <a:bodyPr/>
        <a:lstStyle/>
        <a:p>
          <a:pPr algn="ctr"/>
          <a:r>
            <a:rPr lang="fr-FR" dirty="0"/>
            <a:t>Agenda du jour</a:t>
          </a:r>
          <a:br>
            <a:rPr lang="fr-FR" dirty="0"/>
          </a:br>
          <a:endParaRPr lang="fr-BE" dirty="0"/>
        </a:p>
      </dgm:t>
    </dgm:pt>
    <dgm:pt modelId="{D79E8448-7D2C-CC43-8F65-5D1B27044A65}" type="parTrans" cxnId="{117D721A-A2DF-B94A-9C29-ACDC0EF56A84}">
      <dgm:prSet/>
      <dgm:spPr/>
      <dgm:t>
        <a:bodyPr/>
        <a:lstStyle/>
        <a:p>
          <a:endParaRPr lang="fr-FR"/>
        </a:p>
      </dgm:t>
    </dgm:pt>
    <dgm:pt modelId="{3712B023-9A3E-6248-A24A-F51400E72EAC}" type="sibTrans" cxnId="{117D721A-A2DF-B94A-9C29-ACDC0EF56A84}">
      <dgm:prSet/>
      <dgm:spPr/>
      <dgm:t>
        <a:bodyPr/>
        <a:lstStyle/>
        <a:p>
          <a:endParaRPr lang="fr-FR"/>
        </a:p>
      </dgm:t>
    </dgm:pt>
    <dgm:pt modelId="{6AB7D3F2-8AB3-8149-AED3-A3ED372C267A}" type="pres">
      <dgm:prSet presAssocID="{06FE1292-60FF-0B4A-91E8-592C29DA67DD}" presName="linear" presStyleCnt="0">
        <dgm:presLayoutVars>
          <dgm:animLvl val="lvl"/>
          <dgm:resizeHandles val="exact"/>
        </dgm:presLayoutVars>
      </dgm:prSet>
      <dgm:spPr/>
    </dgm:pt>
    <dgm:pt modelId="{694F3921-773B-E44C-957D-EF05A4AF09FF}" type="pres">
      <dgm:prSet presAssocID="{6331F0A4-6C5A-4C4B-A4F4-EAAAB236E96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17D721A-A2DF-B94A-9C29-ACDC0EF56A84}" srcId="{06FE1292-60FF-0B4A-91E8-592C29DA67DD}" destId="{6331F0A4-6C5A-4C4B-A4F4-EAAAB236E968}" srcOrd="0" destOrd="0" parTransId="{D79E8448-7D2C-CC43-8F65-5D1B27044A65}" sibTransId="{3712B023-9A3E-6248-A24A-F51400E72EAC}"/>
    <dgm:cxn modelId="{9EE9C244-A2AC-CA4D-AAA6-A3903FE65AD2}" type="presOf" srcId="{06FE1292-60FF-0B4A-91E8-592C29DA67DD}" destId="{6AB7D3F2-8AB3-8149-AED3-A3ED372C267A}" srcOrd="0" destOrd="0" presId="urn:microsoft.com/office/officeart/2005/8/layout/vList2"/>
    <dgm:cxn modelId="{237A6588-FBD3-FC4F-8D5F-ECFB32C8A340}" type="presOf" srcId="{6331F0A4-6C5A-4C4B-A4F4-EAAAB236E968}" destId="{694F3921-773B-E44C-957D-EF05A4AF09FF}" srcOrd="0" destOrd="0" presId="urn:microsoft.com/office/officeart/2005/8/layout/vList2"/>
    <dgm:cxn modelId="{DC6ECC22-0364-DB44-8893-B8FF8875F6CD}" type="presParOf" srcId="{6AB7D3F2-8AB3-8149-AED3-A3ED372C267A}" destId="{694F3921-773B-E44C-957D-EF05A4AF09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9F9312-1B56-004A-9874-A4C531549BA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326C17-8269-B74D-82F0-8856C2F49C28}">
      <dgm:prSet/>
      <dgm:spPr/>
      <dgm:t>
        <a:bodyPr/>
        <a:lstStyle/>
        <a:p>
          <a:r>
            <a:rPr lang="fr-FR" dirty="0"/>
            <a:t>Mérignies</a:t>
          </a:r>
          <a:endParaRPr lang="fr-BE" dirty="0"/>
        </a:p>
      </dgm:t>
    </dgm:pt>
    <dgm:pt modelId="{96D140BF-3ACB-6E4E-86B3-5C650D967B6F}" type="parTrans" cxnId="{C7814A91-8B02-AE49-AADC-0D86904F51DC}">
      <dgm:prSet/>
      <dgm:spPr/>
      <dgm:t>
        <a:bodyPr/>
        <a:lstStyle/>
        <a:p>
          <a:endParaRPr lang="fr-FR"/>
        </a:p>
      </dgm:t>
    </dgm:pt>
    <dgm:pt modelId="{5B6C8665-EE8D-C24C-90E8-74A136D203B6}" type="sibTrans" cxnId="{C7814A91-8B02-AE49-AADC-0D86904F51DC}">
      <dgm:prSet/>
      <dgm:spPr/>
      <dgm:t>
        <a:bodyPr/>
        <a:lstStyle/>
        <a:p>
          <a:endParaRPr lang="fr-FR"/>
        </a:p>
      </dgm:t>
    </dgm:pt>
    <dgm:pt modelId="{FC87D5E7-C8A0-0040-AA37-A6714177A470}">
      <dgm:prSet/>
      <dgm:spPr/>
      <dgm:t>
        <a:bodyPr/>
        <a:lstStyle/>
        <a:p>
          <a:r>
            <a:rPr lang="fr-FR" dirty="0"/>
            <a:t>TRIANG : Florennes/AND </a:t>
          </a:r>
          <a:endParaRPr lang="fr-BE" dirty="0"/>
        </a:p>
      </dgm:t>
    </dgm:pt>
    <dgm:pt modelId="{0CC77625-E10E-9D4A-9E29-0E2AF6DAEED9}" type="parTrans" cxnId="{E52DCE9E-2531-194B-9659-A69CA9679C72}">
      <dgm:prSet/>
      <dgm:spPr/>
      <dgm:t>
        <a:bodyPr/>
        <a:lstStyle/>
        <a:p>
          <a:endParaRPr lang="fr-FR"/>
        </a:p>
      </dgm:t>
    </dgm:pt>
    <dgm:pt modelId="{B1BB8990-1B06-2646-86EA-A6D46ACB5E6B}" type="sibTrans" cxnId="{E52DCE9E-2531-194B-9659-A69CA9679C72}">
      <dgm:prSet/>
      <dgm:spPr/>
      <dgm:t>
        <a:bodyPr/>
        <a:lstStyle/>
        <a:p>
          <a:endParaRPr lang="fr-FR"/>
        </a:p>
      </dgm:t>
    </dgm:pt>
    <dgm:pt modelId="{5CA6DCFF-8A79-2442-8808-004621E16AB1}">
      <dgm:prSet/>
      <dgm:spPr/>
      <dgm:t>
        <a:bodyPr/>
        <a:lstStyle/>
        <a:p>
          <a:r>
            <a:rPr lang="fr-FR" dirty="0" err="1"/>
            <a:t>Drohme</a:t>
          </a:r>
          <a:r>
            <a:rPr lang="fr-FR" dirty="0"/>
            <a:t> à </a:t>
          </a:r>
          <a:r>
            <a:rPr lang="fr-FR" dirty="0" err="1"/>
            <a:t>Pierpont</a:t>
          </a:r>
          <a:r>
            <a:rPr lang="fr-FR" dirty="0"/>
            <a:t> ! (</a:t>
          </a:r>
          <a:r>
            <a:rPr lang="fr-FR" dirty="0" err="1"/>
            <a:t>Drohme</a:t>
          </a:r>
          <a:r>
            <a:rPr lang="fr-FR" dirty="0"/>
            <a:t> invite)</a:t>
          </a:r>
          <a:endParaRPr lang="fr-BE" dirty="0"/>
        </a:p>
      </dgm:t>
    </dgm:pt>
    <dgm:pt modelId="{348F6C14-5DA0-8444-86D6-A7DBCB76BFAD}" type="parTrans" cxnId="{2B66F318-F56E-3E4C-9FCA-764E569F5AFD}">
      <dgm:prSet/>
      <dgm:spPr/>
      <dgm:t>
        <a:bodyPr/>
        <a:lstStyle/>
        <a:p>
          <a:endParaRPr lang="fr-FR"/>
        </a:p>
      </dgm:t>
    </dgm:pt>
    <dgm:pt modelId="{7F4DAA55-66F9-E743-9B00-216251C852DC}" type="sibTrans" cxnId="{2B66F318-F56E-3E4C-9FCA-764E569F5AFD}">
      <dgm:prSet/>
      <dgm:spPr/>
      <dgm:t>
        <a:bodyPr/>
        <a:lstStyle/>
        <a:p>
          <a:endParaRPr lang="fr-FR"/>
        </a:p>
      </dgm:t>
    </dgm:pt>
    <dgm:pt modelId="{5D286BA1-57C9-B84C-9EF4-D850A69C836D}">
      <dgm:prSet/>
      <dgm:spPr/>
      <dgm:t>
        <a:bodyPr/>
        <a:lstStyle/>
        <a:p>
          <a:r>
            <a:rPr lang="fr-BE" dirty="0"/>
            <a:t>Durbuy</a:t>
          </a:r>
        </a:p>
      </dgm:t>
    </dgm:pt>
    <dgm:pt modelId="{FEB5C817-6B64-5C4D-948B-E8080CD34ED4}" type="parTrans" cxnId="{E01E5A4B-8C66-4E41-BC04-02B8197B602C}">
      <dgm:prSet/>
      <dgm:spPr/>
      <dgm:t>
        <a:bodyPr/>
        <a:lstStyle/>
        <a:p>
          <a:endParaRPr lang="fr-FR"/>
        </a:p>
      </dgm:t>
    </dgm:pt>
    <dgm:pt modelId="{F74A8BF3-6E65-6D4D-A878-1C6287C7D693}" type="sibTrans" cxnId="{E01E5A4B-8C66-4E41-BC04-02B8197B602C}">
      <dgm:prSet/>
      <dgm:spPr/>
      <dgm:t>
        <a:bodyPr/>
        <a:lstStyle/>
        <a:p>
          <a:endParaRPr lang="fr-FR"/>
        </a:p>
      </dgm:t>
    </dgm:pt>
    <dgm:pt modelId="{8DA3AC35-98A8-0845-89B2-12DA5E3D28E0}">
      <dgm:prSet/>
      <dgm:spPr/>
      <dgm:t>
        <a:bodyPr/>
        <a:lstStyle/>
        <a:p>
          <a:r>
            <a:rPr lang="fr-FR" dirty="0"/>
            <a:t>TRIANG : Anderlecht/ Florennes</a:t>
          </a:r>
          <a:endParaRPr lang="fr-BE" dirty="0"/>
        </a:p>
      </dgm:t>
    </dgm:pt>
    <dgm:pt modelId="{850B081F-5B06-844F-98F5-148CEA1EB22B}" type="parTrans" cxnId="{CCAD84CC-964F-584C-99A4-3897A0350E48}">
      <dgm:prSet/>
      <dgm:spPr/>
      <dgm:t>
        <a:bodyPr/>
        <a:lstStyle/>
        <a:p>
          <a:endParaRPr lang="fr-FR"/>
        </a:p>
      </dgm:t>
    </dgm:pt>
    <dgm:pt modelId="{0ED0FBA5-3C5C-1B4A-B975-44D03D517DF7}" type="sibTrans" cxnId="{CCAD84CC-964F-584C-99A4-3897A0350E48}">
      <dgm:prSet/>
      <dgm:spPr/>
      <dgm:t>
        <a:bodyPr/>
        <a:lstStyle/>
        <a:p>
          <a:endParaRPr lang="fr-FR"/>
        </a:p>
      </dgm:t>
    </dgm:pt>
    <dgm:pt modelId="{A87AD8EE-8126-8840-815B-E440238554E3}">
      <dgm:prSet/>
      <dgm:spPr/>
      <dgm:t>
        <a:bodyPr/>
        <a:lstStyle/>
        <a:p>
          <a:pPr algn="ctr"/>
          <a:r>
            <a:rPr lang="fr-FR" dirty="0"/>
            <a:t>6 OUT</a:t>
          </a:r>
        </a:p>
      </dgm:t>
    </dgm:pt>
    <dgm:pt modelId="{FC58E374-C108-7244-868C-F177DB24F79A}" type="parTrans" cxnId="{564B8C12-1451-7648-B614-A50F324A41A4}">
      <dgm:prSet/>
      <dgm:spPr/>
      <dgm:t>
        <a:bodyPr/>
        <a:lstStyle/>
        <a:p>
          <a:endParaRPr lang="fr-FR"/>
        </a:p>
      </dgm:t>
    </dgm:pt>
    <dgm:pt modelId="{3EEA91BB-A1CF-104A-9A6C-9FC5D7CCE949}" type="sibTrans" cxnId="{564B8C12-1451-7648-B614-A50F324A41A4}">
      <dgm:prSet/>
      <dgm:spPr/>
      <dgm:t>
        <a:bodyPr/>
        <a:lstStyle/>
        <a:p>
          <a:endParaRPr lang="fr-FR"/>
        </a:p>
      </dgm:t>
    </dgm:pt>
    <dgm:pt modelId="{6079CA44-BB6A-FD40-B386-8AE220A59285}">
      <dgm:prSet/>
      <dgm:spPr/>
      <dgm:t>
        <a:bodyPr/>
        <a:lstStyle/>
        <a:p>
          <a:r>
            <a:rPr lang="fr-BE" dirty="0"/>
            <a:t>Labruyère</a:t>
          </a:r>
        </a:p>
      </dgm:t>
    </dgm:pt>
    <dgm:pt modelId="{F32AFC52-DE19-F040-AC89-19C9F11B969A}" type="parTrans" cxnId="{FBB005EB-5C42-BE42-B0A3-AD393BDB3699}">
      <dgm:prSet/>
      <dgm:spPr/>
      <dgm:t>
        <a:bodyPr/>
        <a:lstStyle/>
        <a:p>
          <a:endParaRPr lang="fr-FR"/>
        </a:p>
      </dgm:t>
    </dgm:pt>
    <dgm:pt modelId="{5C2BD864-D6B0-7243-803E-88ECC6887FD9}" type="sibTrans" cxnId="{FBB005EB-5C42-BE42-B0A3-AD393BDB3699}">
      <dgm:prSet/>
      <dgm:spPr/>
      <dgm:t>
        <a:bodyPr/>
        <a:lstStyle/>
        <a:p>
          <a:endParaRPr lang="fr-FR"/>
        </a:p>
      </dgm:t>
    </dgm:pt>
    <dgm:pt modelId="{1A59EC4D-DB02-3C42-85CF-D1157A98A826}" type="pres">
      <dgm:prSet presAssocID="{D29F9312-1B56-004A-9874-A4C531549BAD}" presName="linear" presStyleCnt="0">
        <dgm:presLayoutVars>
          <dgm:animLvl val="lvl"/>
          <dgm:resizeHandles val="exact"/>
        </dgm:presLayoutVars>
      </dgm:prSet>
      <dgm:spPr/>
    </dgm:pt>
    <dgm:pt modelId="{F1CB6844-C707-9B4B-83DC-80E560258DF6}" type="pres">
      <dgm:prSet presAssocID="{A87AD8EE-8126-8840-815B-E440238554E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773B6B1-44B3-1F48-950D-1784301F91E5}" type="pres">
      <dgm:prSet presAssocID="{3EEA91BB-A1CF-104A-9A6C-9FC5D7CCE949}" presName="spacer" presStyleCnt="0"/>
      <dgm:spPr/>
    </dgm:pt>
    <dgm:pt modelId="{6A6E27B0-9C5E-8E46-80C3-68EC9F18DC9A}" type="pres">
      <dgm:prSet presAssocID="{EC326C17-8269-B74D-82F0-8856C2F49C2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DAAA4F1-B601-B249-84B4-55CDF5158558}" type="pres">
      <dgm:prSet presAssocID="{5B6C8665-EE8D-C24C-90E8-74A136D203B6}" presName="spacer" presStyleCnt="0"/>
      <dgm:spPr/>
    </dgm:pt>
    <dgm:pt modelId="{791A7924-E175-444F-9EDB-01EABD01A3E1}" type="pres">
      <dgm:prSet presAssocID="{FC87D5E7-C8A0-0040-AA37-A6714177A47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83C4B2C-C02F-4E4B-8B76-0FC9864B7A91}" type="pres">
      <dgm:prSet presAssocID="{B1BB8990-1B06-2646-86EA-A6D46ACB5E6B}" presName="spacer" presStyleCnt="0"/>
      <dgm:spPr/>
    </dgm:pt>
    <dgm:pt modelId="{191D64B5-76B4-B34A-8371-AC1B8D46C021}" type="pres">
      <dgm:prSet presAssocID="{5CA6DCFF-8A79-2442-8808-004621E16AB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75C817E-5EED-7F47-8AA2-0FF60DC7531E}" type="pres">
      <dgm:prSet presAssocID="{7F4DAA55-66F9-E743-9B00-216251C852DC}" presName="spacer" presStyleCnt="0"/>
      <dgm:spPr/>
    </dgm:pt>
    <dgm:pt modelId="{7E5CA681-C6A4-8143-8976-45E67583C03A}" type="pres">
      <dgm:prSet presAssocID="{5D286BA1-57C9-B84C-9EF4-D850A69C836D}" presName="parentText" presStyleLbl="node1" presStyleIdx="4" presStyleCnt="7" custLinFactNeighborY="13032">
        <dgm:presLayoutVars>
          <dgm:chMax val="0"/>
          <dgm:bulletEnabled val="1"/>
        </dgm:presLayoutVars>
      </dgm:prSet>
      <dgm:spPr/>
    </dgm:pt>
    <dgm:pt modelId="{88A4E230-006C-784E-8976-5B3110F55D42}" type="pres">
      <dgm:prSet presAssocID="{F74A8BF3-6E65-6D4D-A878-1C6287C7D693}" presName="spacer" presStyleCnt="0"/>
      <dgm:spPr/>
    </dgm:pt>
    <dgm:pt modelId="{CDFC6C09-3422-FB4E-98D5-891330EF438F}" type="pres">
      <dgm:prSet presAssocID="{8DA3AC35-98A8-0845-89B2-12DA5E3D28E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B7F734D-9B37-DE41-8EDF-861070720727}" type="pres">
      <dgm:prSet presAssocID="{0ED0FBA5-3C5C-1B4A-B975-44D03D517DF7}" presName="spacer" presStyleCnt="0"/>
      <dgm:spPr/>
    </dgm:pt>
    <dgm:pt modelId="{525B96A6-BFC0-7A46-A88F-1BD05F0F03C7}" type="pres">
      <dgm:prSet presAssocID="{6079CA44-BB6A-FD40-B386-8AE220A5928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64B8C12-1451-7648-B614-A50F324A41A4}" srcId="{D29F9312-1B56-004A-9874-A4C531549BAD}" destId="{A87AD8EE-8126-8840-815B-E440238554E3}" srcOrd="0" destOrd="0" parTransId="{FC58E374-C108-7244-868C-F177DB24F79A}" sibTransId="{3EEA91BB-A1CF-104A-9A6C-9FC5D7CCE949}"/>
    <dgm:cxn modelId="{2B66F318-F56E-3E4C-9FCA-764E569F5AFD}" srcId="{D29F9312-1B56-004A-9874-A4C531549BAD}" destId="{5CA6DCFF-8A79-2442-8808-004621E16AB1}" srcOrd="3" destOrd="0" parTransId="{348F6C14-5DA0-8444-86D6-A7DBCB76BFAD}" sibTransId="{7F4DAA55-66F9-E743-9B00-216251C852DC}"/>
    <dgm:cxn modelId="{E6ED512C-09CA-E145-B118-8C527191708D}" type="presOf" srcId="{FC87D5E7-C8A0-0040-AA37-A6714177A470}" destId="{791A7924-E175-444F-9EDB-01EABD01A3E1}" srcOrd="0" destOrd="0" presId="urn:microsoft.com/office/officeart/2005/8/layout/vList2"/>
    <dgm:cxn modelId="{57809B2D-E637-784F-B279-84DB1BAD16E0}" type="presOf" srcId="{5D286BA1-57C9-B84C-9EF4-D850A69C836D}" destId="{7E5CA681-C6A4-8143-8976-45E67583C03A}" srcOrd="0" destOrd="0" presId="urn:microsoft.com/office/officeart/2005/8/layout/vList2"/>
    <dgm:cxn modelId="{63407A30-1780-4D47-A530-307DD2E1FFA0}" type="presOf" srcId="{EC326C17-8269-B74D-82F0-8856C2F49C28}" destId="{6A6E27B0-9C5E-8E46-80C3-68EC9F18DC9A}" srcOrd="0" destOrd="0" presId="urn:microsoft.com/office/officeart/2005/8/layout/vList2"/>
    <dgm:cxn modelId="{E01E5A4B-8C66-4E41-BC04-02B8197B602C}" srcId="{D29F9312-1B56-004A-9874-A4C531549BAD}" destId="{5D286BA1-57C9-B84C-9EF4-D850A69C836D}" srcOrd="4" destOrd="0" parTransId="{FEB5C817-6B64-5C4D-948B-E8080CD34ED4}" sibTransId="{F74A8BF3-6E65-6D4D-A878-1C6287C7D693}"/>
    <dgm:cxn modelId="{84B51680-B4BB-B548-B613-8D59FDB443C7}" type="presOf" srcId="{A87AD8EE-8126-8840-815B-E440238554E3}" destId="{F1CB6844-C707-9B4B-83DC-80E560258DF6}" srcOrd="0" destOrd="0" presId="urn:microsoft.com/office/officeart/2005/8/layout/vList2"/>
    <dgm:cxn modelId="{C7814A91-8B02-AE49-AADC-0D86904F51DC}" srcId="{D29F9312-1B56-004A-9874-A4C531549BAD}" destId="{EC326C17-8269-B74D-82F0-8856C2F49C28}" srcOrd="1" destOrd="0" parTransId="{96D140BF-3ACB-6E4E-86B3-5C650D967B6F}" sibTransId="{5B6C8665-EE8D-C24C-90E8-74A136D203B6}"/>
    <dgm:cxn modelId="{A159759E-DAB8-DA42-A921-BA2CF50172AC}" type="presOf" srcId="{8DA3AC35-98A8-0845-89B2-12DA5E3D28E0}" destId="{CDFC6C09-3422-FB4E-98D5-891330EF438F}" srcOrd="0" destOrd="0" presId="urn:microsoft.com/office/officeart/2005/8/layout/vList2"/>
    <dgm:cxn modelId="{E52DCE9E-2531-194B-9659-A69CA9679C72}" srcId="{D29F9312-1B56-004A-9874-A4C531549BAD}" destId="{FC87D5E7-C8A0-0040-AA37-A6714177A470}" srcOrd="2" destOrd="0" parTransId="{0CC77625-E10E-9D4A-9E29-0E2AF6DAEED9}" sibTransId="{B1BB8990-1B06-2646-86EA-A6D46ACB5E6B}"/>
    <dgm:cxn modelId="{17473CAD-EF08-A540-A999-D6BA94652AFA}" type="presOf" srcId="{6079CA44-BB6A-FD40-B386-8AE220A59285}" destId="{525B96A6-BFC0-7A46-A88F-1BD05F0F03C7}" srcOrd="0" destOrd="0" presId="urn:microsoft.com/office/officeart/2005/8/layout/vList2"/>
    <dgm:cxn modelId="{CCAD84CC-964F-584C-99A4-3897A0350E48}" srcId="{D29F9312-1B56-004A-9874-A4C531549BAD}" destId="{8DA3AC35-98A8-0845-89B2-12DA5E3D28E0}" srcOrd="5" destOrd="0" parTransId="{850B081F-5B06-844F-98F5-148CEA1EB22B}" sibTransId="{0ED0FBA5-3C5C-1B4A-B975-44D03D517DF7}"/>
    <dgm:cxn modelId="{537F00DA-31B2-5346-B70A-26CC511C12EE}" type="presOf" srcId="{D29F9312-1B56-004A-9874-A4C531549BAD}" destId="{1A59EC4D-DB02-3C42-85CF-D1157A98A826}" srcOrd="0" destOrd="0" presId="urn:microsoft.com/office/officeart/2005/8/layout/vList2"/>
    <dgm:cxn modelId="{FBB005EB-5C42-BE42-B0A3-AD393BDB3699}" srcId="{D29F9312-1B56-004A-9874-A4C531549BAD}" destId="{6079CA44-BB6A-FD40-B386-8AE220A59285}" srcOrd="6" destOrd="0" parTransId="{F32AFC52-DE19-F040-AC89-19C9F11B969A}" sibTransId="{5C2BD864-D6B0-7243-803E-88ECC6887FD9}"/>
    <dgm:cxn modelId="{BE93A5F9-AEC5-1149-BA88-3D5C8603B16E}" type="presOf" srcId="{5CA6DCFF-8A79-2442-8808-004621E16AB1}" destId="{191D64B5-76B4-B34A-8371-AC1B8D46C021}" srcOrd="0" destOrd="0" presId="urn:microsoft.com/office/officeart/2005/8/layout/vList2"/>
    <dgm:cxn modelId="{FAA08233-E8C5-AB48-8DDC-9F1FEEBABA73}" type="presParOf" srcId="{1A59EC4D-DB02-3C42-85CF-D1157A98A826}" destId="{F1CB6844-C707-9B4B-83DC-80E560258DF6}" srcOrd="0" destOrd="0" presId="urn:microsoft.com/office/officeart/2005/8/layout/vList2"/>
    <dgm:cxn modelId="{02245418-0CB4-6D4C-8109-C4B53E29D1FC}" type="presParOf" srcId="{1A59EC4D-DB02-3C42-85CF-D1157A98A826}" destId="{1773B6B1-44B3-1F48-950D-1784301F91E5}" srcOrd="1" destOrd="0" presId="urn:microsoft.com/office/officeart/2005/8/layout/vList2"/>
    <dgm:cxn modelId="{645C9035-8C6B-0842-9D76-7D82F79CB261}" type="presParOf" srcId="{1A59EC4D-DB02-3C42-85CF-D1157A98A826}" destId="{6A6E27B0-9C5E-8E46-80C3-68EC9F18DC9A}" srcOrd="2" destOrd="0" presId="urn:microsoft.com/office/officeart/2005/8/layout/vList2"/>
    <dgm:cxn modelId="{433087F9-4627-AA46-AE73-8ACEDFD6C725}" type="presParOf" srcId="{1A59EC4D-DB02-3C42-85CF-D1157A98A826}" destId="{ADAAA4F1-B601-B249-84B4-55CDF5158558}" srcOrd="3" destOrd="0" presId="urn:microsoft.com/office/officeart/2005/8/layout/vList2"/>
    <dgm:cxn modelId="{B3316790-F548-CA4F-9CE8-2DA60814F58D}" type="presParOf" srcId="{1A59EC4D-DB02-3C42-85CF-D1157A98A826}" destId="{791A7924-E175-444F-9EDB-01EABD01A3E1}" srcOrd="4" destOrd="0" presId="urn:microsoft.com/office/officeart/2005/8/layout/vList2"/>
    <dgm:cxn modelId="{A23AD033-9830-E942-9776-78D82CB9D2BC}" type="presParOf" srcId="{1A59EC4D-DB02-3C42-85CF-D1157A98A826}" destId="{783C4B2C-C02F-4E4B-8B76-0FC9864B7A91}" srcOrd="5" destOrd="0" presId="urn:microsoft.com/office/officeart/2005/8/layout/vList2"/>
    <dgm:cxn modelId="{0FBEA4CC-8E84-8E42-AFC3-BBEA6211E861}" type="presParOf" srcId="{1A59EC4D-DB02-3C42-85CF-D1157A98A826}" destId="{191D64B5-76B4-B34A-8371-AC1B8D46C021}" srcOrd="6" destOrd="0" presId="urn:microsoft.com/office/officeart/2005/8/layout/vList2"/>
    <dgm:cxn modelId="{988DA023-66D6-1440-8983-31FAC1ACF099}" type="presParOf" srcId="{1A59EC4D-DB02-3C42-85CF-D1157A98A826}" destId="{475C817E-5EED-7F47-8AA2-0FF60DC7531E}" srcOrd="7" destOrd="0" presId="urn:microsoft.com/office/officeart/2005/8/layout/vList2"/>
    <dgm:cxn modelId="{CD167907-B74B-9146-93F5-903796C0C07E}" type="presParOf" srcId="{1A59EC4D-DB02-3C42-85CF-D1157A98A826}" destId="{7E5CA681-C6A4-8143-8976-45E67583C03A}" srcOrd="8" destOrd="0" presId="urn:microsoft.com/office/officeart/2005/8/layout/vList2"/>
    <dgm:cxn modelId="{535A6FD4-7A15-A944-A012-E0142A0E0CEB}" type="presParOf" srcId="{1A59EC4D-DB02-3C42-85CF-D1157A98A826}" destId="{88A4E230-006C-784E-8976-5B3110F55D42}" srcOrd="9" destOrd="0" presId="urn:microsoft.com/office/officeart/2005/8/layout/vList2"/>
    <dgm:cxn modelId="{44694392-5026-D145-BF4A-F7C6651237B5}" type="presParOf" srcId="{1A59EC4D-DB02-3C42-85CF-D1157A98A826}" destId="{CDFC6C09-3422-FB4E-98D5-891330EF438F}" srcOrd="10" destOrd="0" presId="urn:microsoft.com/office/officeart/2005/8/layout/vList2"/>
    <dgm:cxn modelId="{FA169A2D-8DC0-C947-B70E-5433A395FAD7}" type="presParOf" srcId="{1A59EC4D-DB02-3C42-85CF-D1157A98A826}" destId="{8B7F734D-9B37-DE41-8EDF-861070720727}" srcOrd="11" destOrd="0" presId="urn:microsoft.com/office/officeart/2005/8/layout/vList2"/>
    <dgm:cxn modelId="{5737B184-5ADF-0049-8E2A-7EFB56D19195}" type="presParOf" srcId="{1A59EC4D-DB02-3C42-85CF-D1157A98A826}" destId="{525B96A6-BFC0-7A46-A88F-1BD05F0F03C7}" srcOrd="12" destOrd="0" presId="urn:microsoft.com/office/officeart/2005/8/layout/vList2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631807-C506-D24E-BC9D-305BFBA4864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7DAB15-990C-1048-A435-DCE227B8424C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56210" tIns="156210" rIns="156210" bIns="156210" numCol="1" spcCol="1270" anchor="ctr" anchorCtr="0"/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Mérignies</a:t>
          </a:r>
          <a:endParaRPr lang="fr-BE" sz="41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820AF03C-E63D-254A-882C-CD4B490EF1CD}" type="parTrans" cxnId="{7F0C456A-9E52-524D-A611-ADBE86A21A56}">
      <dgm:prSet/>
      <dgm:spPr/>
      <dgm:t>
        <a:bodyPr/>
        <a:lstStyle/>
        <a:p>
          <a:endParaRPr lang="fr-FR"/>
        </a:p>
      </dgm:t>
    </dgm:pt>
    <dgm:pt modelId="{1D766AD7-454B-2C4D-9E85-123AF04468FA}" type="sibTrans" cxnId="{7F0C456A-9E52-524D-A611-ADBE86A21A56}">
      <dgm:prSet/>
      <dgm:spPr/>
      <dgm:t>
        <a:bodyPr/>
        <a:lstStyle/>
        <a:p>
          <a:endParaRPr lang="fr-FR"/>
        </a:p>
      </dgm:t>
    </dgm:pt>
    <dgm:pt modelId="{B38A8FAF-940E-7C42-9E5A-776008C00336}">
      <dgm:prSet custT="1"/>
      <dgm:spPr/>
      <dgm:t>
        <a:bodyPr/>
        <a:lstStyle/>
        <a:p>
          <a:r>
            <a:rPr lang="fr-FR" sz="4000" dirty="0"/>
            <a:t>Florennes/ AND</a:t>
          </a:r>
          <a:endParaRPr lang="fr-BE" sz="2000" dirty="0"/>
        </a:p>
      </dgm:t>
    </dgm:pt>
    <dgm:pt modelId="{E21C4B4D-8015-904D-BB7F-3C54785E7383}" type="parTrans" cxnId="{EAA44A68-FDB2-4F48-9708-E1E160FEE913}">
      <dgm:prSet/>
      <dgm:spPr/>
      <dgm:t>
        <a:bodyPr/>
        <a:lstStyle/>
        <a:p>
          <a:endParaRPr lang="fr-FR"/>
        </a:p>
      </dgm:t>
    </dgm:pt>
    <dgm:pt modelId="{332B2709-F1EF-904E-92FC-F5E440D12C6F}" type="sibTrans" cxnId="{EAA44A68-FDB2-4F48-9708-E1E160FEE913}">
      <dgm:prSet/>
      <dgm:spPr/>
      <dgm:t>
        <a:bodyPr/>
        <a:lstStyle/>
        <a:p>
          <a:endParaRPr lang="fr-FR"/>
        </a:p>
      </dgm:t>
    </dgm:pt>
    <dgm:pt modelId="{84518119-FAF3-A94E-AFCF-323B314F0661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56210" tIns="156210" rIns="156210" bIns="156210" numCol="1" spcCol="1270" anchor="ctr" anchorCtr="0"/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7 IN</a:t>
          </a:r>
        </a:p>
      </dgm:t>
    </dgm:pt>
    <dgm:pt modelId="{425F6A1D-DBFC-AB4B-94E3-7F073DBC85F2}" type="parTrans" cxnId="{BF7FA86D-6553-9C42-A883-5293FFEA46AF}">
      <dgm:prSet/>
      <dgm:spPr/>
      <dgm:t>
        <a:bodyPr/>
        <a:lstStyle/>
        <a:p>
          <a:endParaRPr lang="fr-FR"/>
        </a:p>
      </dgm:t>
    </dgm:pt>
    <dgm:pt modelId="{DB3BF405-C234-874E-AC84-A4CA3CAFB25F}" type="sibTrans" cxnId="{BF7FA86D-6553-9C42-A883-5293FFEA46AF}">
      <dgm:prSet/>
      <dgm:spPr/>
      <dgm:t>
        <a:bodyPr/>
        <a:lstStyle/>
        <a:p>
          <a:endParaRPr lang="fr-FR"/>
        </a:p>
      </dgm:t>
    </dgm:pt>
    <dgm:pt modelId="{ADDCDE39-EA40-A44F-BCF3-5FFE424DD67B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56210" tIns="156210" rIns="156210" bIns="156210" numCol="1" spcCol="1270" anchor="ctr" anchorCtr="0"/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Naxhelet</a:t>
          </a:r>
          <a:endParaRPr lang="fr-BE" sz="41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4DC108E8-9C48-1443-8E75-A35DDCDF19AA}" type="parTrans" cxnId="{8DE596C3-CC4E-A344-A135-2485E5DCCBBF}">
      <dgm:prSet/>
      <dgm:spPr/>
      <dgm:t>
        <a:bodyPr/>
        <a:lstStyle/>
        <a:p>
          <a:endParaRPr lang="fr-FR"/>
        </a:p>
      </dgm:t>
    </dgm:pt>
    <dgm:pt modelId="{CC3C9848-1BAB-174B-A511-2B326D14B751}" type="sibTrans" cxnId="{8DE596C3-CC4E-A344-A135-2485E5DCCBBF}">
      <dgm:prSet/>
      <dgm:spPr/>
      <dgm:t>
        <a:bodyPr/>
        <a:lstStyle/>
        <a:p>
          <a:endParaRPr lang="fr-FR"/>
        </a:p>
      </dgm:t>
    </dgm:pt>
    <dgm:pt modelId="{8B3F63A4-CFA9-8347-A1B1-94FC7E982BC2}">
      <dgm:prSet custT="1"/>
      <dgm:spPr/>
      <dgm:t>
        <a:bodyPr/>
        <a:lstStyle/>
        <a:p>
          <a:r>
            <a:rPr lang="fr-BE" sz="4400" dirty="0"/>
            <a:t>RGCH</a:t>
          </a:r>
        </a:p>
      </dgm:t>
    </dgm:pt>
    <dgm:pt modelId="{C62148E1-B3EE-D047-AFAE-A538B48DDC4E}" type="parTrans" cxnId="{87D47CF8-629C-9045-827B-02858FDC3C93}">
      <dgm:prSet/>
      <dgm:spPr/>
      <dgm:t>
        <a:bodyPr/>
        <a:lstStyle/>
        <a:p>
          <a:endParaRPr lang="fr-FR"/>
        </a:p>
      </dgm:t>
    </dgm:pt>
    <dgm:pt modelId="{5E31C12F-68E5-C346-8D10-CD0A3AFE4358}" type="sibTrans" cxnId="{87D47CF8-629C-9045-827B-02858FDC3C93}">
      <dgm:prSet/>
      <dgm:spPr/>
      <dgm:t>
        <a:bodyPr/>
        <a:lstStyle/>
        <a:p>
          <a:endParaRPr lang="fr-FR"/>
        </a:p>
      </dgm:t>
    </dgm:pt>
    <dgm:pt modelId="{818AD211-D683-D449-8A70-1C20EA3C6BDB}">
      <dgm:prSet custT="1"/>
      <dgm:spPr/>
      <dgm:t>
        <a:bodyPr/>
        <a:lstStyle/>
        <a:p>
          <a:r>
            <a:rPr lang="fr-BE" sz="4800" dirty="0" err="1"/>
            <a:t>Gomze</a:t>
          </a:r>
          <a:r>
            <a:rPr lang="fr-BE" sz="2800" dirty="0"/>
            <a:t> / </a:t>
          </a:r>
          <a:r>
            <a:rPr lang="fr-BE" sz="4400" dirty="0"/>
            <a:t>Rougement</a:t>
          </a:r>
          <a:endParaRPr lang="fr-BE" sz="2800" dirty="0"/>
        </a:p>
      </dgm:t>
    </dgm:pt>
    <dgm:pt modelId="{67D70048-9D6E-1C44-8B95-5D052D93F626}" type="parTrans" cxnId="{A7BD0D67-FE77-DC4A-8DB9-96F0EAD8620F}">
      <dgm:prSet/>
      <dgm:spPr/>
      <dgm:t>
        <a:bodyPr/>
        <a:lstStyle/>
        <a:p>
          <a:endParaRPr lang="fr-FR"/>
        </a:p>
      </dgm:t>
    </dgm:pt>
    <dgm:pt modelId="{3E31DC47-D4A4-2842-BAFD-4B3BD7733152}" type="sibTrans" cxnId="{A7BD0D67-FE77-DC4A-8DB9-96F0EAD8620F}">
      <dgm:prSet/>
      <dgm:spPr/>
      <dgm:t>
        <a:bodyPr/>
        <a:lstStyle/>
        <a:p>
          <a:endParaRPr lang="fr-FR"/>
        </a:p>
      </dgm:t>
    </dgm:pt>
    <dgm:pt modelId="{923125CD-A454-BD43-9775-8043F4FA610B}">
      <dgm:prSet custT="1"/>
      <dgm:spPr/>
      <dgm:t>
        <a:bodyPr/>
        <a:lstStyle/>
        <a:p>
          <a:r>
            <a:rPr lang="fr-BE" sz="4000" dirty="0"/>
            <a:t>L'Empereur avec SPA (RGCF)</a:t>
          </a:r>
        </a:p>
      </dgm:t>
    </dgm:pt>
    <dgm:pt modelId="{0FBBDFDD-2A42-8E4E-B25E-C17516CCF261}" type="parTrans" cxnId="{EBCFCBEF-98C8-CA46-949C-0B9DA4670021}">
      <dgm:prSet/>
      <dgm:spPr/>
      <dgm:t>
        <a:bodyPr/>
        <a:lstStyle/>
        <a:p>
          <a:endParaRPr lang="fr-FR"/>
        </a:p>
      </dgm:t>
    </dgm:pt>
    <dgm:pt modelId="{88FA5D9E-27F6-4C42-BCAE-DFC6021B929E}" type="sibTrans" cxnId="{EBCFCBEF-98C8-CA46-949C-0B9DA4670021}">
      <dgm:prSet/>
      <dgm:spPr/>
      <dgm:t>
        <a:bodyPr/>
        <a:lstStyle/>
        <a:p>
          <a:endParaRPr lang="fr-FR"/>
        </a:p>
      </dgm:t>
    </dgm:pt>
    <dgm:pt modelId="{EAC974AD-05F0-C547-8C1B-A17EB4F038CE}">
      <dgm:prSet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56210" tIns="156210" rIns="156210" bIns="156210" numCol="1" spcCol="1270" anchor="ctr" anchorCtr="0"/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La Tournette</a:t>
          </a:r>
        </a:p>
      </dgm:t>
    </dgm:pt>
    <dgm:pt modelId="{E6A87831-8904-404F-BD7A-3CE449F71981}" type="parTrans" cxnId="{74FD6CFF-CE17-DF48-B35B-18EC30C22D6C}">
      <dgm:prSet/>
      <dgm:spPr/>
      <dgm:t>
        <a:bodyPr/>
        <a:lstStyle/>
        <a:p>
          <a:endParaRPr lang="fr-FR"/>
        </a:p>
      </dgm:t>
    </dgm:pt>
    <dgm:pt modelId="{2827C449-AE65-D445-810B-F097C2A00FE6}" type="sibTrans" cxnId="{74FD6CFF-CE17-DF48-B35B-18EC30C22D6C}">
      <dgm:prSet/>
      <dgm:spPr/>
      <dgm:t>
        <a:bodyPr/>
        <a:lstStyle/>
        <a:p>
          <a:endParaRPr lang="fr-FR"/>
        </a:p>
      </dgm:t>
    </dgm:pt>
    <dgm:pt modelId="{CC9D175C-637E-9947-AE8C-85F1358F8A73}" type="pres">
      <dgm:prSet presAssocID="{1A631807-C506-D24E-BC9D-305BFBA48648}" presName="linear" presStyleCnt="0">
        <dgm:presLayoutVars>
          <dgm:animLvl val="lvl"/>
          <dgm:resizeHandles val="exact"/>
        </dgm:presLayoutVars>
      </dgm:prSet>
      <dgm:spPr/>
    </dgm:pt>
    <dgm:pt modelId="{B54FA3A7-D9EC-6A44-805E-795387A7D490}" type="pres">
      <dgm:prSet presAssocID="{84518119-FAF3-A94E-AFCF-323B314F0661}" presName="parentText" presStyleLbl="node1" presStyleIdx="0" presStyleCnt="8">
        <dgm:presLayoutVars>
          <dgm:chMax val="0"/>
          <dgm:bulletEnabled val="1"/>
        </dgm:presLayoutVars>
      </dgm:prSet>
      <dgm:spPr>
        <a:xfrm>
          <a:off x="0" y="18148"/>
          <a:ext cx="7772400" cy="983384"/>
        </a:xfrm>
        <a:prstGeom prst="roundRect">
          <a:avLst/>
        </a:prstGeom>
      </dgm:spPr>
    </dgm:pt>
    <dgm:pt modelId="{0C968940-13C3-F648-A3FD-0C21952CACFC}" type="pres">
      <dgm:prSet presAssocID="{DB3BF405-C234-874E-AC84-A4CA3CAFB25F}" presName="spacer" presStyleCnt="0"/>
      <dgm:spPr/>
    </dgm:pt>
    <dgm:pt modelId="{8614D892-7EC9-A94D-9CC2-0B249FD01894}" type="pres">
      <dgm:prSet presAssocID="{687DAB15-990C-1048-A435-DCE227B8424C}" presName="parentText" presStyleLbl="node1" presStyleIdx="1" presStyleCnt="8">
        <dgm:presLayoutVars>
          <dgm:chMax val="0"/>
          <dgm:bulletEnabled val="1"/>
        </dgm:presLayoutVars>
      </dgm:prSet>
      <dgm:spPr>
        <a:xfrm>
          <a:off x="0" y="1119613"/>
          <a:ext cx="7772400" cy="983384"/>
        </a:xfrm>
        <a:prstGeom prst="roundRect">
          <a:avLst/>
        </a:prstGeom>
      </dgm:spPr>
    </dgm:pt>
    <dgm:pt modelId="{AACB6931-661B-2C4B-AAB3-24BF66C8970C}" type="pres">
      <dgm:prSet presAssocID="{1D766AD7-454B-2C4D-9E85-123AF04468FA}" presName="spacer" presStyleCnt="0"/>
      <dgm:spPr/>
    </dgm:pt>
    <dgm:pt modelId="{996B0B98-66B3-8B4F-9BFD-95099DA1614F}" type="pres">
      <dgm:prSet presAssocID="{EAC974AD-05F0-C547-8C1B-A17EB4F038C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5650763-E27A-6045-94E5-2DB212FCCD28}" type="pres">
      <dgm:prSet presAssocID="{2827C449-AE65-D445-810B-F097C2A00FE6}" presName="spacer" presStyleCnt="0"/>
      <dgm:spPr/>
    </dgm:pt>
    <dgm:pt modelId="{765E91D3-A304-C24A-AB47-FAA9F6B4BACD}" type="pres">
      <dgm:prSet presAssocID="{ADDCDE39-EA40-A44F-BCF3-5FFE424DD67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45BFDB0-CB7F-E34B-8262-B9D5BACFACD5}" type="pres">
      <dgm:prSet presAssocID="{CC3C9848-1BAB-174B-A511-2B326D14B751}" presName="spacer" presStyleCnt="0"/>
      <dgm:spPr/>
    </dgm:pt>
    <dgm:pt modelId="{CF2ABAC0-51EB-254F-A5E8-2F3E05D8227C}" type="pres">
      <dgm:prSet presAssocID="{B38A8FAF-940E-7C42-9E5A-776008C0033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C38C8B7-D643-9440-853D-E760BC478574}" type="pres">
      <dgm:prSet presAssocID="{332B2709-F1EF-904E-92FC-F5E440D12C6F}" presName="spacer" presStyleCnt="0"/>
      <dgm:spPr/>
    </dgm:pt>
    <dgm:pt modelId="{EA166702-1397-3646-95E1-30F1EB7E181C}" type="pres">
      <dgm:prSet presAssocID="{8B3F63A4-CFA9-8347-A1B1-94FC7E982BC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265B665-6FBE-9E40-87F1-06FF0EF9D834}" type="pres">
      <dgm:prSet presAssocID="{5E31C12F-68E5-C346-8D10-CD0A3AFE4358}" presName="spacer" presStyleCnt="0"/>
      <dgm:spPr/>
    </dgm:pt>
    <dgm:pt modelId="{0077EC50-4614-014C-A2B1-16B4047E71BC}" type="pres">
      <dgm:prSet presAssocID="{818AD211-D683-D449-8A70-1C20EA3C6BDB}" presName="parentText" presStyleLbl="node1" presStyleIdx="6" presStyleCnt="8" custLinFactY="-2691" custLinFactNeighborY="-100000">
        <dgm:presLayoutVars>
          <dgm:chMax val="0"/>
          <dgm:bulletEnabled val="1"/>
        </dgm:presLayoutVars>
      </dgm:prSet>
      <dgm:spPr/>
    </dgm:pt>
    <dgm:pt modelId="{3BC94BE2-0950-984A-B746-DB398C61ED44}" type="pres">
      <dgm:prSet presAssocID="{3E31DC47-D4A4-2842-BAFD-4B3BD7733152}" presName="spacer" presStyleCnt="0"/>
      <dgm:spPr/>
    </dgm:pt>
    <dgm:pt modelId="{4906F8BB-F11C-DA44-872F-40819DEAEE60}" type="pres">
      <dgm:prSet presAssocID="{923125CD-A454-BD43-9775-8043F4FA610B}" presName="parentText" presStyleLbl="node1" presStyleIdx="7" presStyleCnt="8" custLinFactY="27861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BE84DD07-C97C-3F4A-AFD4-0B2829D3C0B6}" type="presOf" srcId="{687DAB15-990C-1048-A435-DCE227B8424C}" destId="{8614D892-7EC9-A94D-9CC2-0B249FD01894}" srcOrd="0" destOrd="0" presId="urn:microsoft.com/office/officeart/2005/8/layout/vList2"/>
    <dgm:cxn modelId="{F4FE6208-BC76-DD40-B51E-840D2C65F6F5}" type="presOf" srcId="{84518119-FAF3-A94E-AFCF-323B314F0661}" destId="{B54FA3A7-D9EC-6A44-805E-795387A7D490}" srcOrd="0" destOrd="0" presId="urn:microsoft.com/office/officeart/2005/8/layout/vList2"/>
    <dgm:cxn modelId="{7E6D853A-559C-9E46-9B77-EFDE2C165010}" type="presOf" srcId="{923125CD-A454-BD43-9775-8043F4FA610B}" destId="{4906F8BB-F11C-DA44-872F-40819DEAEE60}" srcOrd="0" destOrd="0" presId="urn:microsoft.com/office/officeart/2005/8/layout/vList2"/>
    <dgm:cxn modelId="{A7BD0D67-FE77-DC4A-8DB9-96F0EAD8620F}" srcId="{1A631807-C506-D24E-BC9D-305BFBA48648}" destId="{818AD211-D683-D449-8A70-1C20EA3C6BDB}" srcOrd="6" destOrd="0" parTransId="{67D70048-9D6E-1C44-8B95-5D052D93F626}" sibTransId="{3E31DC47-D4A4-2842-BAFD-4B3BD7733152}"/>
    <dgm:cxn modelId="{EAA44A68-FDB2-4F48-9708-E1E160FEE913}" srcId="{1A631807-C506-D24E-BC9D-305BFBA48648}" destId="{B38A8FAF-940E-7C42-9E5A-776008C00336}" srcOrd="4" destOrd="0" parTransId="{E21C4B4D-8015-904D-BB7F-3C54785E7383}" sibTransId="{332B2709-F1EF-904E-92FC-F5E440D12C6F}"/>
    <dgm:cxn modelId="{7F0C456A-9E52-524D-A611-ADBE86A21A56}" srcId="{1A631807-C506-D24E-BC9D-305BFBA48648}" destId="{687DAB15-990C-1048-A435-DCE227B8424C}" srcOrd="1" destOrd="0" parTransId="{820AF03C-E63D-254A-882C-CD4B490EF1CD}" sibTransId="{1D766AD7-454B-2C4D-9E85-123AF04468FA}"/>
    <dgm:cxn modelId="{BF7FA86D-6553-9C42-A883-5293FFEA46AF}" srcId="{1A631807-C506-D24E-BC9D-305BFBA48648}" destId="{84518119-FAF3-A94E-AFCF-323B314F0661}" srcOrd="0" destOrd="0" parTransId="{425F6A1D-DBFC-AB4B-94E3-7F073DBC85F2}" sibTransId="{DB3BF405-C234-874E-AC84-A4CA3CAFB25F}"/>
    <dgm:cxn modelId="{9CB06778-BA81-1544-98B7-CF14D66F6EE5}" type="presOf" srcId="{ADDCDE39-EA40-A44F-BCF3-5FFE424DD67B}" destId="{765E91D3-A304-C24A-AB47-FAA9F6B4BACD}" srcOrd="0" destOrd="0" presId="urn:microsoft.com/office/officeart/2005/8/layout/vList2"/>
    <dgm:cxn modelId="{AB87DC80-EF41-E94F-95D6-5C644054B44F}" type="presOf" srcId="{B38A8FAF-940E-7C42-9E5A-776008C00336}" destId="{CF2ABAC0-51EB-254F-A5E8-2F3E05D8227C}" srcOrd="0" destOrd="0" presId="urn:microsoft.com/office/officeart/2005/8/layout/vList2"/>
    <dgm:cxn modelId="{15DDF491-A127-7A46-B1A3-5648D1386E9E}" type="presOf" srcId="{818AD211-D683-D449-8A70-1C20EA3C6BDB}" destId="{0077EC50-4614-014C-A2B1-16B4047E71BC}" srcOrd="0" destOrd="0" presId="urn:microsoft.com/office/officeart/2005/8/layout/vList2"/>
    <dgm:cxn modelId="{8DE596C3-CC4E-A344-A135-2485E5DCCBBF}" srcId="{1A631807-C506-D24E-BC9D-305BFBA48648}" destId="{ADDCDE39-EA40-A44F-BCF3-5FFE424DD67B}" srcOrd="3" destOrd="0" parTransId="{4DC108E8-9C48-1443-8E75-A35DDCDF19AA}" sibTransId="{CC3C9848-1BAB-174B-A511-2B326D14B751}"/>
    <dgm:cxn modelId="{FFBD1FD7-D453-A24F-A007-6D278EA4170F}" type="presOf" srcId="{1A631807-C506-D24E-BC9D-305BFBA48648}" destId="{CC9D175C-637E-9947-AE8C-85F1358F8A73}" srcOrd="0" destOrd="0" presId="urn:microsoft.com/office/officeart/2005/8/layout/vList2"/>
    <dgm:cxn modelId="{51E385EE-2099-F949-AE5F-88EE30D24310}" type="presOf" srcId="{EAC974AD-05F0-C547-8C1B-A17EB4F038CE}" destId="{996B0B98-66B3-8B4F-9BFD-95099DA1614F}" srcOrd="0" destOrd="0" presId="urn:microsoft.com/office/officeart/2005/8/layout/vList2"/>
    <dgm:cxn modelId="{EBCFCBEF-98C8-CA46-949C-0B9DA4670021}" srcId="{1A631807-C506-D24E-BC9D-305BFBA48648}" destId="{923125CD-A454-BD43-9775-8043F4FA610B}" srcOrd="7" destOrd="0" parTransId="{0FBBDFDD-2A42-8E4E-B25E-C17516CCF261}" sibTransId="{88FA5D9E-27F6-4C42-BCAE-DFC6021B929E}"/>
    <dgm:cxn modelId="{E4753CF0-F662-3842-B41B-90818786BE59}" type="presOf" srcId="{8B3F63A4-CFA9-8347-A1B1-94FC7E982BC2}" destId="{EA166702-1397-3646-95E1-30F1EB7E181C}" srcOrd="0" destOrd="0" presId="urn:microsoft.com/office/officeart/2005/8/layout/vList2"/>
    <dgm:cxn modelId="{87D47CF8-629C-9045-827B-02858FDC3C93}" srcId="{1A631807-C506-D24E-BC9D-305BFBA48648}" destId="{8B3F63A4-CFA9-8347-A1B1-94FC7E982BC2}" srcOrd="5" destOrd="0" parTransId="{C62148E1-B3EE-D047-AFAE-A538B48DDC4E}" sibTransId="{5E31C12F-68E5-C346-8D10-CD0A3AFE4358}"/>
    <dgm:cxn modelId="{74FD6CFF-CE17-DF48-B35B-18EC30C22D6C}" srcId="{1A631807-C506-D24E-BC9D-305BFBA48648}" destId="{EAC974AD-05F0-C547-8C1B-A17EB4F038CE}" srcOrd="2" destOrd="0" parTransId="{E6A87831-8904-404F-BD7A-3CE449F71981}" sibTransId="{2827C449-AE65-D445-810B-F097C2A00FE6}"/>
    <dgm:cxn modelId="{AFD28E6D-996C-8D41-9A8E-5A2428D7988D}" type="presParOf" srcId="{CC9D175C-637E-9947-AE8C-85F1358F8A73}" destId="{B54FA3A7-D9EC-6A44-805E-795387A7D490}" srcOrd="0" destOrd="0" presId="urn:microsoft.com/office/officeart/2005/8/layout/vList2"/>
    <dgm:cxn modelId="{9B11E93C-623F-2744-9D30-313A61E59FC2}" type="presParOf" srcId="{CC9D175C-637E-9947-AE8C-85F1358F8A73}" destId="{0C968940-13C3-F648-A3FD-0C21952CACFC}" srcOrd="1" destOrd="0" presId="urn:microsoft.com/office/officeart/2005/8/layout/vList2"/>
    <dgm:cxn modelId="{B38B9176-698E-984F-A71D-B9DCEEB2A430}" type="presParOf" srcId="{CC9D175C-637E-9947-AE8C-85F1358F8A73}" destId="{8614D892-7EC9-A94D-9CC2-0B249FD01894}" srcOrd="2" destOrd="0" presId="urn:microsoft.com/office/officeart/2005/8/layout/vList2"/>
    <dgm:cxn modelId="{5C3C9778-409A-4C47-B80D-EF780A977DC5}" type="presParOf" srcId="{CC9D175C-637E-9947-AE8C-85F1358F8A73}" destId="{AACB6931-661B-2C4B-AAB3-24BF66C8970C}" srcOrd="3" destOrd="0" presId="urn:microsoft.com/office/officeart/2005/8/layout/vList2"/>
    <dgm:cxn modelId="{C14DC22F-ABF9-7C4A-80C5-5E51BCC16A46}" type="presParOf" srcId="{CC9D175C-637E-9947-AE8C-85F1358F8A73}" destId="{996B0B98-66B3-8B4F-9BFD-95099DA1614F}" srcOrd="4" destOrd="0" presId="urn:microsoft.com/office/officeart/2005/8/layout/vList2"/>
    <dgm:cxn modelId="{CF628B09-4EC9-BB4C-9AF0-FFECB03CBE08}" type="presParOf" srcId="{CC9D175C-637E-9947-AE8C-85F1358F8A73}" destId="{85650763-E27A-6045-94E5-2DB212FCCD28}" srcOrd="5" destOrd="0" presId="urn:microsoft.com/office/officeart/2005/8/layout/vList2"/>
    <dgm:cxn modelId="{7346CDCF-F25C-4B45-9C95-8C1112F87867}" type="presParOf" srcId="{CC9D175C-637E-9947-AE8C-85F1358F8A73}" destId="{765E91D3-A304-C24A-AB47-FAA9F6B4BACD}" srcOrd="6" destOrd="0" presId="urn:microsoft.com/office/officeart/2005/8/layout/vList2"/>
    <dgm:cxn modelId="{89E46308-CFA4-1C4E-9C25-45F0A3720A8F}" type="presParOf" srcId="{CC9D175C-637E-9947-AE8C-85F1358F8A73}" destId="{945BFDB0-CB7F-E34B-8262-B9D5BACFACD5}" srcOrd="7" destOrd="0" presId="urn:microsoft.com/office/officeart/2005/8/layout/vList2"/>
    <dgm:cxn modelId="{20B98986-E0EF-5844-BEFD-490D7637DD8C}" type="presParOf" srcId="{CC9D175C-637E-9947-AE8C-85F1358F8A73}" destId="{CF2ABAC0-51EB-254F-A5E8-2F3E05D8227C}" srcOrd="8" destOrd="0" presId="urn:microsoft.com/office/officeart/2005/8/layout/vList2"/>
    <dgm:cxn modelId="{7B8A2F8A-55A9-6A48-B5B1-517AC4416866}" type="presParOf" srcId="{CC9D175C-637E-9947-AE8C-85F1358F8A73}" destId="{CC38C8B7-D643-9440-853D-E760BC478574}" srcOrd="9" destOrd="0" presId="urn:microsoft.com/office/officeart/2005/8/layout/vList2"/>
    <dgm:cxn modelId="{ABB16341-45D9-F743-9967-5F0E6C7674AE}" type="presParOf" srcId="{CC9D175C-637E-9947-AE8C-85F1358F8A73}" destId="{EA166702-1397-3646-95E1-30F1EB7E181C}" srcOrd="10" destOrd="0" presId="urn:microsoft.com/office/officeart/2005/8/layout/vList2"/>
    <dgm:cxn modelId="{51AA9D3F-0BCA-C745-B1C9-FF4DA35A2341}" type="presParOf" srcId="{CC9D175C-637E-9947-AE8C-85F1358F8A73}" destId="{E265B665-6FBE-9E40-87F1-06FF0EF9D834}" srcOrd="11" destOrd="0" presId="urn:microsoft.com/office/officeart/2005/8/layout/vList2"/>
    <dgm:cxn modelId="{BC7C29A6-04BD-564E-88A0-6FBC286236FE}" type="presParOf" srcId="{CC9D175C-637E-9947-AE8C-85F1358F8A73}" destId="{0077EC50-4614-014C-A2B1-16B4047E71BC}" srcOrd="12" destOrd="0" presId="urn:microsoft.com/office/officeart/2005/8/layout/vList2"/>
    <dgm:cxn modelId="{B5E1E625-2892-FC4D-B7F4-24CD12531F18}" type="presParOf" srcId="{CC9D175C-637E-9947-AE8C-85F1358F8A73}" destId="{3BC94BE2-0950-984A-B746-DB398C61ED44}" srcOrd="13" destOrd="0" presId="urn:microsoft.com/office/officeart/2005/8/layout/vList2"/>
    <dgm:cxn modelId="{B8EB7141-E5CB-D346-BA49-948D87601F52}" type="presParOf" srcId="{CC9D175C-637E-9947-AE8C-85F1358F8A73}" destId="{4906F8BB-F11C-DA44-872F-40819DEAEE60}" srcOrd="14" destOrd="0" presId="urn:microsoft.com/office/officeart/2005/8/layout/vList2"/>
  </dgm:cxnLst>
  <dgm:bg>
    <a:solidFill>
      <a:schemeClr val="accent6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C12C37-1C8C-4E40-8CA8-ED1C2F6926E3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D8014F7B-882F-2E4A-A3F9-C970D3105805}">
      <dgm:prSet/>
      <dgm:spPr/>
      <dgm:t>
        <a:bodyPr/>
        <a:lstStyle/>
        <a:p>
          <a:pPr algn="ctr"/>
          <a:r>
            <a:rPr lang="fr-FR" dirty="0"/>
            <a:t>Sponsors</a:t>
          </a:r>
          <a:endParaRPr lang="fr-BE" dirty="0"/>
        </a:p>
      </dgm:t>
    </dgm:pt>
    <dgm:pt modelId="{7D71D730-4416-8341-827C-F019E30819DD}" type="parTrans" cxnId="{2DF057DD-F3FF-544A-B77D-DE1A960E60D7}">
      <dgm:prSet/>
      <dgm:spPr/>
      <dgm:t>
        <a:bodyPr/>
        <a:lstStyle/>
        <a:p>
          <a:endParaRPr lang="fr-FR"/>
        </a:p>
      </dgm:t>
    </dgm:pt>
    <dgm:pt modelId="{628BBFC6-FA0A-6443-B63C-69EE74DCBD05}" type="sibTrans" cxnId="{2DF057DD-F3FF-544A-B77D-DE1A960E60D7}">
      <dgm:prSet/>
      <dgm:spPr/>
      <dgm:t>
        <a:bodyPr/>
        <a:lstStyle/>
        <a:p>
          <a:endParaRPr lang="fr-FR"/>
        </a:p>
      </dgm:t>
    </dgm:pt>
    <dgm:pt modelId="{157BD0BD-A938-B94D-83A0-4AA2210CFBDB}" type="pres">
      <dgm:prSet presAssocID="{25C12C37-1C8C-4E40-8CA8-ED1C2F6926E3}" presName="linear" presStyleCnt="0">
        <dgm:presLayoutVars>
          <dgm:animLvl val="lvl"/>
          <dgm:resizeHandles val="exact"/>
        </dgm:presLayoutVars>
      </dgm:prSet>
      <dgm:spPr/>
    </dgm:pt>
    <dgm:pt modelId="{B0581F01-1390-C740-9CF8-A88A916E1EBE}" type="pres">
      <dgm:prSet presAssocID="{D8014F7B-882F-2E4A-A3F9-C970D310580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093812A-170C-8245-A9C8-DFB3A4E92170}" type="presOf" srcId="{D8014F7B-882F-2E4A-A3F9-C970D3105805}" destId="{B0581F01-1390-C740-9CF8-A88A916E1EBE}" srcOrd="0" destOrd="0" presId="urn:microsoft.com/office/officeart/2005/8/layout/vList2"/>
    <dgm:cxn modelId="{2DF057DD-F3FF-544A-B77D-DE1A960E60D7}" srcId="{25C12C37-1C8C-4E40-8CA8-ED1C2F6926E3}" destId="{D8014F7B-882F-2E4A-A3F9-C970D3105805}" srcOrd="0" destOrd="0" parTransId="{7D71D730-4416-8341-827C-F019E30819DD}" sibTransId="{628BBFC6-FA0A-6443-B63C-69EE74DCBD05}"/>
    <dgm:cxn modelId="{7291CFFF-8C9C-704F-B64A-8503CB688A12}" type="presOf" srcId="{25C12C37-1C8C-4E40-8CA8-ED1C2F6926E3}" destId="{157BD0BD-A938-B94D-83A0-4AA2210CFBDB}" srcOrd="0" destOrd="0" presId="urn:microsoft.com/office/officeart/2005/8/layout/vList2"/>
    <dgm:cxn modelId="{AE76091F-FEC8-1640-A307-D79CE599C54B}" type="presParOf" srcId="{157BD0BD-A938-B94D-83A0-4AA2210CFBDB}" destId="{B0581F01-1390-C740-9CF8-A88A916E1E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33C4A7-5FB3-3B45-AD60-F4DE3C30A0B0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761617-7AFD-0B4F-934D-3C1AE0E9186A}">
      <dgm:prSet custT="1"/>
      <dgm:spPr/>
      <dgm:t>
        <a:bodyPr/>
        <a:lstStyle/>
        <a:p>
          <a:pPr algn="ctr"/>
          <a:r>
            <a:rPr lang="fr-FR" sz="4000" dirty="0"/>
            <a:t>Golf By Ratio</a:t>
          </a:r>
          <a:endParaRPr lang="fr-BE" sz="4000" dirty="0"/>
        </a:p>
      </dgm:t>
    </dgm:pt>
    <dgm:pt modelId="{FBCB188C-3E26-B245-BF05-5935E80349C1}" type="parTrans" cxnId="{E5FF2290-D298-2145-AA1C-CDB2D7ABDA1D}">
      <dgm:prSet/>
      <dgm:spPr/>
      <dgm:t>
        <a:bodyPr/>
        <a:lstStyle/>
        <a:p>
          <a:pPr algn="ctr"/>
          <a:endParaRPr lang="fr-FR" sz="4000"/>
        </a:p>
      </dgm:t>
    </dgm:pt>
    <dgm:pt modelId="{CBCF9AAB-0603-BB4B-8B66-0C02CD2E6D87}" type="sibTrans" cxnId="{E5FF2290-D298-2145-AA1C-CDB2D7ABDA1D}">
      <dgm:prSet/>
      <dgm:spPr/>
      <dgm:t>
        <a:bodyPr/>
        <a:lstStyle/>
        <a:p>
          <a:pPr algn="ctr"/>
          <a:endParaRPr lang="fr-FR" sz="4000"/>
        </a:p>
      </dgm:t>
    </dgm:pt>
    <dgm:pt modelId="{37CDC386-B921-2841-A92A-FDCE0B85A2F5}">
      <dgm:prSet custT="1"/>
      <dgm:spPr/>
      <dgm:t>
        <a:bodyPr/>
        <a:lstStyle/>
        <a:p>
          <a:pPr algn="ctr"/>
          <a:r>
            <a:rPr lang="fr-FR" sz="4000" dirty="0" err="1"/>
            <a:t>Delen</a:t>
          </a:r>
          <a:r>
            <a:rPr lang="fr-FR" sz="4000" dirty="0"/>
            <a:t> </a:t>
          </a:r>
          <a:r>
            <a:rPr lang="fr-FR" sz="4000" dirty="0" err="1"/>
            <a:t>Private</a:t>
          </a:r>
          <a:r>
            <a:rPr lang="fr-FR" sz="4000" dirty="0"/>
            <a:t> Bank </a:t>
          </a:r>
          <a:endParaRPr lang="fr-BE" sz="4000" dirty="0"/>
        </a:p>
      </dgm:t>
    </dgm:pt>
    <dgm:pt modelId="{42419A25-6CCE-3847-AC32-79146B71EC1A}" type="parTrans" cxnId="{3806DBC6-5F97-0443-B86A-D157A77B5895}">
      <dgm:prSet/>
      <dgm:spPr/>
      <dgm:t>
        <a:bodyPr/>
        <a:lstStyle/>
        <a:p>
          <a:pPr algn="ctr"/>
          <a:endParaRPr lang="fr-FR" sz="4000"/>
        </a:p>
      </dgm:t>
    </dgm:pt>
    <dgm:pt modelId="{994DB1B2-4B1C-F64F-8935-5C26FBBEC219}" type="sibTrans" cxnId="{3806DBC6-5F97-0443-B86A-D157A77B5895}">
      <dgm:prSet/>
      <dgm:spPr/>
      <dgm:t>
        <a:bodyPr/>
        <a:lstStyle/>
        <a:p>
          <a:pPr algn="ctr"/>
          <a:endParaRPr lang="fr-FR" sz="4000"/>
        </a:p>
      </dgm:t>
    </dgm:pt>
    <dgm:pt modelId="{EEC0911E-D3B4-E942-B76D-49D68669F654}">
      <dgm:prSet custT="1"/>
      <dgm:spPr/>
      <dgm:t>
        <a:bodyPr/>
        <a:lstStyle/>
        <a:p>
          <a:pPr algn="ctr"/>
          <a:r>
            <a:rPr lang="fr-FR" sz="4000"/>
            <a:t>Les BBB</a:t>
          </a:r>
          <a:endParaRPr lang="fr-BE" sz="4000"/>
        </a:p>
      </dgm:t>
    </dgm:pt>
    <dgm:pt modelId="{F9BE0B0B-99CC-0C4A-A8F1-7BC85BF6995B}" type="parTrans" cxnId="{59407A20-45F6-694F-9CB7-2B4F1B15397F}">
      <dgm:prSet/>
      <dgm:spPr/>
      <dgm:t>
        <a:bodyPr/>
        <a:lstStyle/>
        <a:p>
          <a:pPr algn="ctr"/>
          <a:endParaRPr lang="fr-FR" sz="4000"/>
        </a:p>
      </dgm:t>
    </dgm:pt>
    <dgm:pt modelId="{4C14A676-360D-ED42-B22D-6370AB1496BB}" type="sibTrans" cxnId="{59407A20-45F6-694F-9CB7-2B4F1B15397F}">
      <dgm:prSet/>
      <dgm:spPr/>
      <dgm:t>
        <a:bodyPr/>
        <a:lstStyle/>
        <a:p>
          <a:pPr algn="ctr"/>
          <a:endParaRPr lang="fr-FR" sz="4000"/>
        </a:p>
      </dgm:t>
    </dgm:pt>
    <dgm:pt modelId="{1AC04F56-42C9-C249-802B-AD5296E8E51D}">
      <dgm:prSet custT="1"/>
      <dgm:spPr/>
      <dgm:t>
        <a:bodyPr/>
        <a:lstStyle/>
        <a:p>
          <a:pPr algn="ctr"/>
          <a:r>
            <a:rPr lang="fr-FR" sz="4000"/>
            <a:t>Les Jumeaux</a:t>
          </a:r>
          <a:endParaRPr lang="fr-BE" sz="4000"/>
        </a:p>
      </dgm:t>
    </dgm:pt>
    <dgm:pt modelId="{5C888503-7791-9344-8160-27A3FD82647B}" type="parTrans" cxnId="{D222660C-4948-E942-A6E1-C1E6B23E78C3}">
      <dgm:prSet/>
      <dgm:spPr/>
      <dgm:t>
        <a:bodyPr/>
        <a:lstStyle/>
        <a:p>
          <a:pPr algn="ctr"/>
          <a:endParaRPr lang="fr-FR" sz="4000"/>
        </a:p>
      </dgm:t>
    </dgm:pt>
    <dgm:pt modelId="{86DBF55F-BF4B-0E47-BC29-E23DD0335EE2}" type="sibTrans" cxnId="{D222660C-4948-E942-A6E1-C1E6B23E78C3}">
      <dgm:prSet/>
      <dgm:spPr/>
      <dgm:t>
        <a:bodyPr/>
        <a:lstStyle/>
        <a:p>
          <a:pPr algn="ctr"/>
          <a:endParaRPr lang="fr-FR" sz="4000"/>
        </a:p>
      </dgm:t>
    </dgm:pt>
    <dgm:pt modelId="{FC2F825B-0ACB-A847-B78F-637522C30624}">
      <dgm:prSet custT="1"/>
      <dgm:spPr/>
      <dgm:t>
        <a:bodyPr/>
        <a:lstStyle/>
        <a:p>
          <a:pPr algn="ctr"/>
          <a:r>
            <a:rPr lang="fr-FR" sz="4000"/>
            <a:t>Côte d’Opale</a:t>
          </a:r>
          <a:endParaRPr lang="fr-BE" sz="4000"/>
        </a:p>
      </dgm:t>
    </dgm:pt>
    <dgm:pt modelId="{79629C73-552F-7B46-963E-8BAD3C7F9A33}" type="parTrans" cxnId="{F2515452-F81C-C748-B84A-2BA7773668E0}">
      <dgm:prSet/>
      <dgm:spPr/>
      <dgm:t>
        <a:bodyPr/>
        <a:lstStyle/>
        <a:p>
          <a:pPr algn="ctr"/>
          <a:endParaRPr lang="fr-FR" sz="4000"/>
        </a:p>
      </dgm:t>
    </dgm:pt>
    <dgm:pt modelId="{BC2A8D87-4670-1249-A20A-36AE6D8A8AC6}" type="sibTrans" cxnId="{F2515452-F81C-C748-B84A-2BA7773668E0}">
      <dgm:prSet/>
      <dgm:spPr/>
      <dgm:t>
        <a:bodyPr/>
        <a:lstStyle/>
        <a:p>
          <a:pPr algn="ctr"/>
          <a:endParaRPr lang="fr-FR" sz="4000"/>
        </a:p>
      </dgm:t>
    </dgm:pt>
    <dgm:pt modelId="{20BDFCF6-657D-9143-826E-81FC934292A2}">
      <dgm:prSet custT="1"/>
      <dgm:spPr/>
      <dgm:t>
        <a:bodyPr/>
        <a:lstStyle/>
        <a:p>
          <a:pPr algn="ctr"/>
          <a:r>
            <a:rPr lang="fr-FR" sz="4000"/>
            <a:t>Les Espagnoles</a:t>
          </a:r>
          <a:endParaRPr lang="fr-BE" sz="4000"/>
        </a:p>
      </dgm:t>
    </dgm:pt>
    <dgm:pt modelId="{90E531E0-2106-C741-BE96-F5AA0EA6AB5F}" type="parTrans" cxnId="{8BF0317A-C842-AE4A-918D-23DA66DCB1DE}">
      <dgm:prSet/>
      <dgm:spPr/>
      <dgm:t>
        <a:bodyPr/>
        <a:lstStyle/>
        <a:p>
          <a:pPr algn="ctr"/>
          <a:endParaRPr lang="fr-FR" sz="4000"/>
        </a:p>
      </dgm:t>
    </dgm:pt>
    <dgm:pt modelId="{A874185E-E214-D84A-9665-F30D69B6718F}" type="sibTrans" cxnId="{8BF0317A-C842-AE4A-918D-23DA66DCB1DE}">
      <dgm:prSet/>
      <dgm:spPr/>
      <dgm:t>
        <a:bodyPr/>
        <a:lstStyle/>
        <a:p>
          <a:pPr algn="ctr"/>
          <a:endParaRPr lang="fr-FR" sz="4000"/>
        </a:p>
      </dgm:t>
    </dgm:pt>
    <dgm:pt modelId="{A0E00BA4-725C-FD43-90C1-7B1065E55045}">
      <dgm:prSet custT="1"/>
      <dgm:spPr/>
      <dgm:t>
        <a:bodyPr/>
        <a:lstStyle/>
        <a:p>
          <a:pPr algn="ctr"/>
          <a:r>
            <a:rPr lang="fr-FR" sz="4000"/>
            <a:t>LSD</a:t>
          </a:r>
          <a:endParaRPr lang="fr-BE" sz="4000"/>
        </a:p>
      </dgm:t>
    </dgm:pt>
    <dgm:pt modelId="{73A327BE-DD7B-884D-B0AD-53AE88CDBC83}" type="parTrans" cxnId="{A4BA4800-46B3-1440-9BF9-EB920004191E}">
      <dgm:prSet/>
      <dgm:spPr/>
      <dgm:t>
        <a:bodyPr/>
        <a:lstStyle/>
        <a:p>
          <a:pPr algn="ctr"/>
          <a:endParaRPr lang="fr-FR" sz="4000"/>
        </a:p>
      </dgm:t>
    </dgm:pt>
    <dgm:pt modelId="{7E7DB909-B5B7-2246-B4A0-1F963E48966F}" type="sibTrans" cxnId="{A4BA4800-46B3-1440-9BF9-EB920004191E}">
      <dgm:prSet/>
      <dgm:spPr/>
      <dgm:t>
        <a:bodyPr/>
        <a:lstStyle/>
        <a:p>
          <a:pPr algn="ctr"/>
          <a:endParaRPr lang="fr-FR" sz="4000"/>
        </a:p>
      </dgm:t>
    </dgm:pt>
    <dgm:pt modelId="{ECEE626A-20A0-0047-80AA-50D224E76580}">
      <dgm:prSet custT="1"/>
      <dgm:spPr/>
      <dgm:t>
        <a:bodyPr/>
        <a:lstStyle/>
        <a:p>
          <a:pPr algn="ctr"/>
          <a:r>
            <a:rPr lang="fr-FR" sz="4000" dirty="0"/>
            <a:t>Le </a:t>
          </a:r>
          <a:r>
            <a:rPr lang="fr-FR" sz="4000" dirty="0" err="1"/>
            <a:t>Pavilllon</a:t>
          </a:r>
          <a:r>
            <a:rPr lang="fr-FR" sz="4000" dirty="0"/>
            <a:t> Vert</a:t>
          </a:r>
          <a:endParaRPr lang="fr-BE" sz="4000" dirty="0"/>
        </a:p>
      </dgm:t>
    </dgm:pt>
    <dgm:pt modelId="{107C0A2B-CD13-3147-9376-43B818B7252C}" type="parTrans" cxnId="{6514E794-2CED-5A4A-8603-D571AC8BE9BB}">
      <dgm:prSet/>
      <dgm:spPr/>
      <dgm:t>
        <a:bodyPr/>
        <a:lstStyle/>
        <a:p>
          <a:pPr algn="ctr"/>
          <a:endParaRPr lang="fr-FR" sz="4000"/>
        </a:p>
      </dgm:t>
    </dgm:pt>
    <dgm:pt modelId="{C34FC06E-3BB3-D449-B2CA-4EB9B54A075C}" type="sibTrans" cxnId="{6514E794-2CED-5A4A-8603-D571AC8BE9BB}">
      <dgm:prSet/>
      <dgm:spPr/>
      <dgm:t>
        <a:bodyPr/>
        <a:lstStyle/>
        <a:p>
          <a:pPr algn="ctr"/>
          <a:endParaRPr lang="fr-FR" sz="4000"/>
        </a:p>
      </dgm:t>
    </dgm:pt>
    <dgm:pt modelId="{39651FEB-1413-EE41-B574-EBB8C5A33894}">
      <dgm:prSet custT="1"/>
      <dgm:spPr/>
      <dgm:t>
        <a:bodyPr/>
        <a:lstStyle/>
        <a:p>
          <a:pPr algn="ctr"/>
          <a:r>
            <a:rPr lang="fr-BE" sz="4000" dirty="0"/>
            <a:t>DG </a:t>
          </a:r>
          <a:r>
            <a:rPr lang="fr-BE" sz="4000" dirty="0" err="1"/>
            <a:t>Properties</a:t>
          </a:r>
          <a:endParaRPr lang="fr-BE" sz="4000" dirty="0"/>
        </a:p>
      </dgm:t>
    </dgm:pt>
    <dgm:pt modelId="{C8D783BB-AA03-F140-B354-F5686234954B}" type="parTrans" cxnId="{4E090181-606D-D04F-B76D-77BD74E0E5C2}">
      <dgm:prSet/>
      <dgm:spPr/>
      <dgm:t>
        <a:bodyPr/>
        <a:lstStyle/>
        <a:p>
          <a:pPr algn="ctr"/>
          <a:endParaRPr lang="fr-FR" sz="4000"/>
        </a:p>
      </dgm:t>
    </dgm:pt>
    <dgm:pt modelId="{F4F1E826-299E-804C-9AF8-98AEC18E18DE}" type="sibTrans" cxnId="{4E090181-606D-D04F-B76D-77BD74E0E5C2}">
      <dgm:prSet/>
      <dgm:spPr/>
      <dgm:t>
        <a:bodyPr/>
        <a:lstStyle/>
        <a:p>
          <a:pPr algn="ctr"/>
          <a:endParaRPr lang="fr-FR" sz="4000"/>
        </a:p>
      </dgm:t>
    </dgm:pt>
    <dgm:pt modelId="{8ABBC248-1BD6-2B4A-A899-335F1E8F7821}">
      <dgm:prSet custT="1"/>
      <dgm:spPr/>
      <dgm:t>
        <a:bodyPr/>
        <a:lstStyle/>
        <a:p>
          <a:pPr algn="ctr"/>
          <a:r>
            <a:rPr lang="fr-BE" sz="4000" dirty="0"/>
            <a:t>+ ....</a:t>
          </a:r>
        </a:p>
      </dgm:t>
    </dgm:pt>
    <dgm:pt modelId="{CB3B89A9-7DCB-C947-B39F-3E7D4A5E6077}" type="parTrans" cxnId="{210F46BF-5D4D-9B41-B8B6-1DEA1BF47470}">
      <dgm:prSet/>
      <dgm:spPr/>
      <dgm:t>
        <a:bodyPr/>
        <a:lstStyle/>
        <a:p>
          <a:endParaRPr lang="fr-FR"/>
        </a:p>
      </dgm:t>
    </dgm:pt>
    <dgm:pt modelId="{65A7E944-BFC8-B544-8C32-09B1641C86D3}" type="sibTrans" cxnId="{210F46BF-5D4D-9B41-B8B6-1DEA1BF47470}">
      <dgm:prSet/>
      <dgm:spPr/>
      <dgm:t>
        <a:bodyPr/>
        <a:lstStyle/>
        <a:p>
          <a:endParaRPr lang="fr-FR"/>
        </a:p>
      </dgm:t>
    </dgm:pt>
    <dgm:pt modelId="{2C7A9BCB-2C08-9949-A3C5-276F3610A7D9}" type="pres">
      <dgm:prSet presAssocID="{C033C4A7-5FB3-3B45-AD60-F4DE3C30A0B0}" presName="Name0" presStyleCnt="0">
        <dgm:presLayoutVars>
          <dgm:dir/>
          <dgm:animLvl val="lvl"/>
          <dgm:resizeHandles val="exact"/>
        </dgm:presLayoutVars>
      </dgm:prSet>
      <dgm:spPr/>
    </dgm:pt>
    <dgm:pt modelId="{ECF14E69-40A9-6E4A-B3A6-A6495B1C87D9}" type="pres">
      <dgm:prSet presAssocID="{77761617-7AFD-0B4F-934D-3C1AE0E9186A}" presName="linNode" presStyleCnt="0"/>
      <dgm:spPr/>
    </dgm:pt>
    <dgm:pt modelId="{AB751DBB-B14C-874C-BC74-C3CB2D76A9B6}" type="pres">
      <dgm:prSet presAssocID="{77761617-7AFD-0B4F-934D-3C1AE0E9186A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7F4C3AAF-FB95-734E-9459-98293D118F0C}" type="pres">
      <dgm:prSet presAssocID="{CBCF9AAB-0603-BB4B-8B66-0C02CD2E6D87}" presName="sp" presStyleCnt="0"/>
      <dgm:spPr/>
    </dgm:pt>
    <dgm:pt modelId="{80DE879A-FE5E-DF44-B595-1F354AB86CB3}" type="pres">
      <dgm:prSet presAssocID="{37CDC386-B921-2841-A92A-FDCE0B85A2F5}" presName="linNode" presStyleCnt="0"/>
      <dgm:spPr/>
    </dgm:pt>
    <dgm:pt modelId="{2CABC0EE-7496-0B4E-BD13-CF5D5FBDCEB5}" type="pres">
      <dgm:prSet presAssocID="{37CDC386-B921-2841-A92A-FDCE0B85A2F5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FC48CDEB-1B00-4149-B3DC-CB3FFF6ED274}" type="pres">
      <dgm:prSet presAssocID="{994DB1B2-4B1C-F64F-8935-5C26FBBEC219}" presName="sp" presStyleCnt="0"/>
      <dgm:spPr/>
    </dgm:pt>
    <dgm:pt modelId="{B5A7949C-D66F-4B40-A5CC-6F86F220F047}" type="pres">
      <dgm:prSet presAssocID="{39651FEB-1413-EE41-B574-EBB8C5A33894}" presName="linNode" presStyleCnt="0"/>
      <dgm:spPr/>
    </dgm:pt>
    <dgm:pt modelId="{6B1648D5-A485-4B4E-83CF-51A39F7C270D}" type="pres">
      <dgm:prSet presAssocID="{39651FEB-1413-EE41-B574-EBB8C5A33894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F2EE49D5-EF3C-2048-A156-AC57A8CFDFD1}" type="pres">
      <dgm:prSet presAssocID="{F4F1E826-299E-804C-9AF8-98AEC18E18DE}" presName="sp" presStyleCnt="0"/>
      <dgm:spPr/>
    </dgm:pt>
    <dgm:pt modelId="{B8AE03BA-6C04-CB40-9560-6A006D63B677}" type="pres">
      <dgm:prSet presAssocID="{EEC0911E-D3B4-E942-B76D-49D68669F654}" presName="linNode" presStyleCnt="0"/>
      <dgm:spPr/>
    </dgm:pt>
    <dgm:pt modelId="{62E5960A-1DEA-DC4B-8FF3-A22F92B36AFD}" type="pres">
      <dgm:prSet presAssocID="{EEC0911E-D3B4-E942-B76D-49D68669F654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9127B5FC-FCAC-6547-AEB0-EE91DD46C5A8}" type="pres">
      <dgm:prSet presAssocID="{4C14A676-360D-ED42-B22D-6370AB1496BB}" presName="sp" presStyleCnt="0"/>
      <dgm:spPr/>
    </dgm:pt>
    <dgm:pt modelId="{2EED38CF-FD50-0E4D-A9B6-334F35B88030}" type="pres">
      <dgm:prSet presAssocID="{1AC04F56-42C9-C249-802B-AD5296E8E51D}" presName="linNode" presStyleCnt="0"/>
      <dgm:spPr/>
    </dgm:pt>
    <dgm:pt modelId="{34624BC9-94B2-5A4B-96CC-BC2E36995D25}" type="pres">
      <dgm:prSet presAssocID="{1AC04F56-42C9-C249-802B-AD5296E8E51D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E4129B03-8C49-9845-B624-A7DE14E8C711}" type="pres">
      <dgm:prSet presAssocID="{86DBF55F-BF4B-0E47-BC29-E23DD0335EE2}" presName="sp" presStyleCnt="0"/>
      <dgm:spPr/>
    </dgm:pt>
    <dgm:pt modelId="{61804BC9-27FA-5C40-B19F-CF14A33A10D9}" type="pres">
      <dgm:prSet presAssocID="{FC2F825B-0ACB-A847-B78F-637522C30624}" presName="linNode" presStyleCnt="0"/>
      <dgm:spPr/>
    </dgm:pt>
    <dgm:pt modelId="{9BB2FA51-C8EB-3440-9FCE-00417A48A616}" type="pres">
      <dgm:prSet presAssocID="{FC2F825B-0ACB-A847-B78F-637522C30624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7ACB4C00-F514-4349-BABA-123F6E6B0116}" type="pres">
      <dgm:prSet presAssocID="{BC2A8D87-4670-1249-A20A-36AE6D8A8AC6}" presName="sp" presStyleCnt="0"/>
      <dgm:spPr/>
    </dgm:pt>
    <dgm:pt modelId="{4B25CEFD-FD59-8E4F-8689-7323D67F4D2E}" type="pres">
      <dgm:prSet presAssocID="{20BDFCF6-657D-9143-826E-81FC934292A2}" presName="linNode" presStyleCnt="0"/>
      <dgm:spPr/>
    </dgm:pt>
    <dgm:pt modelId="{9D323B6C-9C96-B74D-8A03-11D7C8380F5B}" type="pres">
      <dgm:prSet presAssocID="{20BDFCF6-657D-9143-826E-81FC934292A2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21CAAC18-0E6D-3E40-8EA5-F5D879AB0848}" type="pres">
      <dgm:prSet presAssocID="{A874185E-E214-D84A-9665-F30D69B6718F}" presName="sp" presStyleCnt="0"/>
      <dgm:spPr/>
    </dgm:pt>
    <dgm:pt modelId="{780E7E85-7FB4-674A-A1DB-87F431078677}" type="pres">
      <dgm:prSet presAssocID="{A0E00BA4-725C-FD43-90C1-7B1065E55045}" presName="linNode" presStyleCnt="0"/>
      <dgm:spPr/>
    </dgm:pt>
    <dgm:pt modelId="{A57D7233-9F06-6041-895F-4664E052E5EF}" type="pres">
      <dgm:prSet presAssocID="{A0E00BA4-725C-FD43-90C1-7B1065E55045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C076B0C2-00D3-F147-B0B7-D76622B75555}" type="pres">
      <dgm:prSet presAssocID="{7E7DB909-B5B7-2246-B4A0-1F963E48966F}" presName="sp" presStyleCnt="0"/>
      <dgm:spPr/>
    </dgm:pt>
    <dgm:pt modelId="{54FB83E9-6AF0-1240-A084-D5233A58B864}" type="pres">
      <dgm:prSet presAssocID="{ECEE626A-20A0-0047-80AA-50D224E76580}" presName="linNode" presStyleCnt="0"/>
      <dgm:spPr/>
    </dgm:pt>
    <dgm:pt modelId="{A5D768EC-251D-044E-BF0B-783FA32E9C7D}" type="pres">
      <dgm:prSet presAssocID="{ECEE626A-20A0-0047-80AA-50D224E76580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44990B57-6549-4349-92A5-7D18F5EB1AFC}" type="pres">
      <dgm:prSet presAssocID="{C34FC06E-3BB3-D449-B2CA-4EB9B54A075C}" presName="sp" presStyleCnt="0"/>
      <dgm:spPr/>
    </dgm:pt>
    <dgm:pt modelId="{39B60E5A-D59C-1647-8118-A5D248801C0E}" type="pres">
      <dgm:prSet presAssocID="{8ABBC248-1BD6-2B4A-A899-335F1E8F7821}" presName="linNode" presStyleCnt="0"/>
      <dgm:spPr/>
    </dgm:pt>
    <dgm:pt modelId="{096BF604-B6DF-9C47-9245-71144B9A1591}" type="pres">
      <dgm:prSet presAssocID="{8ABBC248-1BD6-2B4A-A899-335F1E8F7821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A4BA4800-46B3-1440-9BF9-EB920004191E}" srcId="{C033C4A7-5FB3-3B45-AD60-F4DE3C30A0B0}" destId="{A0E00BA4-725C-FD43-90C1-7B1065E55045}" srcOrd="7" destOrd="0" parTransId="{73A327BE-DD7B-884D-B0AD-53AE88CDBC83}" sibTransId="{7E7DB909-B5B7-2246-B4A0-1F963E48966F}"/>
    <dgm:cxn modelId="{D222660C-4948-E942-A6E1-C1E6B23E78C3}" srcId="{C033C4A7-5FB3-3B45-AD60-F4DE3C30A0B0}" destId="{1AC04F56-42C9-C249-802B-AD5296E8E51D}" srcOrd="4" destOrd="0" parTransId="{5C888503-7791-9344-8160-27A3FD82647B}" sibTransId="{86DBF55F-BF4B-0E47-BC29-E23DD0335EE2}"/>
    <dgm:cxn modelId="{59407A20-45F6-694F-9CB7-2B4F1B15397F}" srcId="{C033C4A7-5FB3-3B45-AD60-F4DE3C30A0B0}" destId="{EEC0911E-D3B4-E942-B76D-49D68669F654}" srcOrd="3" destOrd="0" parTransId="{F9BE0B0B-99CC-0C4A-A8F1-7BC85BF6995B}" sibTransId="{4C14A676-360D-ED42-B22D-6370AB1496BB}"/>
    <dgm:cxn modelId="{99F13025-5C8F-5547-8C45-1E9DE8DC9F65}" type="presOf" srcId="{1AC04F56-42C9-C249-802B-AD5296E8E51D}" destId="{34624BC9-94B2-5A4B-96CC-BC2E36995D25}" srcOrd="0" destOrd="0" presId="urn:microsoft.com/office/officeart/2005/8/layout/vList5"/>
    <dgm:cxn modelId="{F2515452-F81C-C748-B84A-2BA7773668E0}" srcId="{C033C4A7-5FB3-3B45-AD60-F4DE3C30A0B0}" destId="{FC2F825B-0ACB-A847-B78F-637522C30624}" srcOrd="5" destOrd="0" parTransId="{79629C73-552F-7B46-963E-8BAD3C7F9A33}" sibTransId="{BC2A8D87-4670-1249-A20A-36AE6D8A8AC6}"/>
    <dgm:cxn modelId="{C6761C63-A833-174F-93CF-548C2AD5285B}" type="presOf" srcId="{C033C4A7-5FB3-3B45-AD60-F4DE3C30A0B0}" destId="{2C7A9BCB-2C08-9949-A3C5-276F3610A7D9}" srcOrd="0" destOrd="0" presId="urn:microsoft.com/office/officeart/2005/8/layout/vList5"/>
    <dgm:cxn modelId="{6D04FD63-E403-8E45-B243-FDC62F4FF223}" type="presOf" srcId="{EEC0911E-D3B4-E942-B76D-49D68669F654}" destId="{62E5960A-1DEA-DC4B-8FF3-A22F92B36AFD}" srcOrd="0" destOrd="0" presId="urn:microsoft.com/office/officeart/2005/8/layout/vList5"/>
    <dgm:cxn modelId="{99A72C6F-D1B1-B843-AD44-3B3BB00EC52E}" type="presOf" srcId="{39651FEB-1413-EE41-B574-EBB8C5A33894}" destId="{6B1648D5-A485-4B4E-83CF-51A39F7C270D}" srcOrd="0" destOrd="0" presId="urn:microsoft.com/office/officeart/2005/8/layout/vList5"/>
    <dgm:cxn modelId="{2CFBCC72-0060-0B45-8AD5-351CA0E73AB4}" type="presOf" srcId="{ECEE626A-20A0-0047-80AA-50D224E76580}" destId="{A5D768EC-251D-044E-BF0B-783FA32E9C7D}" srcOrd="0" destOrd="0" presId="urn:microsoft.com/office/officeart/2005/8/layout/vList5"/>
    <dgm:cxn modelId="{40B51A73-D84B-674C-A147-12C8FA1F91D2}" type="presOf" srcId="{37CDC386-B921-2841-A92A-FDCE0B85A2F5}" destId="{2CABC0EE-7496-0B4E-BD13-CF5D5FBDCEB5}" srcOrd="0" destOrd="0" presId="urn:microsoft.com/office/officeart/2005/8/layout/vList5"/>
    <dgm:cxn modelId="{8BF0317A-C842-AE4A-918D-23DA66DCB1DE}" srcId="{C033C4A7-5FB3-3B45-AD60-F4DE3C30A0B0}" destId="{20BDFCF6-657D-9143-826E-81FC934292A2}" srcOrd="6" destOrd="0" parTransId="{90E531E0-2106-C741-BE96-F5AA0EA6AB5F}" sibTransId="{A874185E-E214-D84A-9665-F30D69B6718F}"/>
    <dgm:cxn modelId="{4E090181-606D-D04F-B76D-77BD74E0E5C2}" srcId="{C033C4A7-5FB3-3B45-AD60-F4DE3C30A0B0}" destId="{39651FEB-1413-EE41-B574-EBB8C5A33894}" srcOrd="2" destOrd="0" parTransId="{C8D783BB-AA03-F140-B354-F5686234954B}" sibTransId="{F4F1E826-299E-804C-9AF8-98AEC18E18DE}"/>
    <dgm:cxn modelId="{C9816F86-BBAB-314C-A60F-9F79944E1060}" type="presOf" srcId="{77761617-7AFD-0B4F-934D-3C1AE0E9186A}" destId="{AB751DBB-B14C-874C-BC74-C3CB2D76A9B6}" srcOrd="0" destOrd="0" presId="urn:microsoft.com/office/officeart/2005/8/layout/vList5"/>
    <dgm:cxn modelId="{E5FF2290-D298-2145-AA1C-CDB2D7ABDA1D}" srcId="{C033C4A7-5FB3-3B45-AD60-F4DE3C30A0B0}" destId="{77761617-7AFD-0B4F-934D-3C1AE0E9186A}" srcOrd="0" destOrd="0" parTransId="{FBCB188C-3E26-B245-BF05-5935E80349C1}" sibTransId="{CBCF9AAB-0603-BB4B-8B66-0C02CD2E6D87}"/>
    <dgm:cxn modelId="{6514E794-2CED-5A4A-8603-D571AC8BE9BB}" srcId="{C033C4A7-5FB3-3B45-AD60-F4DE3C30A0B0}" destId="{ECEE626A-20A0-0047-80AA-50D224E76580}" srcOrd="8" destOrd="0" parTransId="{107C0A2B-CD13-3147-9376-43B818B7252C}" sibTransId="{C34FC06E-3BB3-D449-B2CA-4EB9B54A075C}"/>
    <dgm:cxn modelId="{3F15DB9F-C67A-D140-8559-C94419E7DDD5}" type="presOf" srcId="{20BDFCF6-657D-9143-826E-81FC934292A2}" destId="{9D323B6C-9C96-B74D-8A03-11D7C8380F5B}" srcOrd="0" destOrd="0" presId="urn:microsoft.com/office/officeart/2005/8/layout/vList5"/>
    <dgm:cxn modelId="{0E4979AB-79C6-FC45-BD84-1C917ED49000}" type="presOf" srcId="{A0E00BA4-725C-FD43-90C1-7B1065E55045}" destId="{A57D7233-9F06-6041-895F-4664E052E5EF}" srcOrd="0" destOrd="0" presId="urn:microsoft.com/office/officeart/2005/8/layout/vList5"/>
    <dgm:cxn modelId="{C7B3A5B5-30D4-604F-A7C4-9CFC4438F144}" type="presOf" srcId="{FC2F825B-0ACB-A847-B78F-637522C30624}" destId="{9BB2FA51-C8EB-3440-9FCE-00417A48A616}" srcOrd="0" destOrd="0" presId="urn:microsoft.com/office/officeart/2005/8/layout/vList5"/>
    <dgm:cxn modelId="{210F46BF-5D4D-9B41-B8B6-1DEA1BF47470}" srcId="{C033C4A7-5FB3-3B45-AD60-F4DE3C30A0B0}" destId="{8ABBC248-1BD6-2B4A-A899-335F1E8F7821}" srcOrd="9" destOrd="0" parTransId="{CB3B89A9-7DCB-C947-B39F-3E7D4A5E6077}" sibTransId="{65A7E944-BFC8-B544-8C32-09B1641C86D3}"/>
    <dgm:cxn modelId="{3806DBC6-5F97-0443-B86A-D157A77B5895}" srcId="{C033C4A7-5FB3-3B45-AD60-F4DE3C30A0B0}" destId="{37CDC386-B921-2841-A92A-FDCE0B85A2F5}" srcOrd="1" destOrd="0" parTransId="{42419A25-6CCE-3847-AC32-79146B71EC1A}" sibTransId="{994DB1B2-4B1C-F64F-8935-5C26FBBEC219}"/>
    <dgm:cxn modelId="{5C036FE5-CC51-2A40-84FC-A2F6F74D5CF1}" type="presOf" srcId="{8ABBC248-1BD6-2B4A-A899-335F1E8F7821}" destId="{096BF604-B6DF-9C47-9245-71144B9A1591}" srcOrd="0" destOrd="0" presId="urn:microsoft.com/office/officeart/2005/8/layout/vList5"/>
    <dgm:cxn modelId="{9F21E0D3-9E6B-3145-9F42-2FF0F90FD4F9}" type="presParOf" srcId="{2C7A9BCB-2C08-9949-A3C5-276F3610A7D9}" destId="{ECF14E69-40A9-6E4A-B3A6-A6495B1C87D9}" srcOrd="0" destOrd="0" presId="urn:microsoft.com/office/officeart/2005/8/layout/vList5"/>
    <dgm:cxn modelId="{96E196BB-1475-E344-89DF-821225CA2E0C}" type="presParOf" srcId="{ECF14E69-40A9-6E4A-B3A6-A6495B1C87D9}" destId="{AB751DBB-B14C-874C-BC74-C3CB2D76A9B6}" srcOrd="0" destOrd="0" presId="urn:microsoft.com/office/officeart/2005/8/layout/vList5"/>
    <dgm:cxn modelId="{03BB4566-E9BC-1445-B5D8-BFB72F67E20F}" type="presParOf" srcId="{2C7A9BCB-2C08-9949-A3C5-276F3610A7D9}" destId="{7F4C3AAF-FB95-734E-9459-98293D118F0C}" srcOrd="1" destOrd="0" presId="urn:microsoft.com/office/officeart/2005/8/layout/vList5"/>
    <dgm:cxn modelId="{A2EEE38D-B79A-F444-A162-920C98EC2576}" type="presParOf" srcId="{2C7A9BCB-2C08-9949-A3C5-276F3610A7D9}" destId="{80DE879A-FE5E-DF44-B595-1F354AB86CB3}" srcOrd="2" destOrd="0" presId="urn:microsoft.com/office/officeart/2005/8/layout/vList5"/>
    <dgm:cxn modelId="{57F9DF13-BCFF-704D-8257-2F82CA6532E7}" type="presParOf" srcId="{80DE879A-FE5E-DF44-B595-1F354AB86CB3}" destId="{2CABC0EE-7496-0B4E-BD13-CF5D5FBDCEB5}" srcOrd="0" destOrd="0" presId="urn:microsoft.com/office/officeart/2005/8/layout/vList5"/>
    <dgm:cxn modelId="{277361BF-21E6-F14C-BB75-A247B2CA50E3}" type="presParOf" srcId="{2C7A9BCB-2C08-9949-A3C5-276F3610A7D9}" destId="{FC48CDEB-1B00-4149-B3DC-CB3FFF6ED274}" srcOrd="3" destOrd="0" presId="urn:microsoft.com/office/officeart/2005/8/layout/vList5"/>
    <dgm:cxn modelId="{77F0883A-2719-6541-A48C-FAF3D7351F53}" type="presParOf" srcId="{2C7A9BCB-2C08-9949-A3C5-276F3610A7D9}" destId="{B5A7949C-D66F-4B40-A5CC-6F86F220F047}" srcOrd="4" destOrd="0" presId="urn:microsoft.com/office/officeart/2005/8/layout/vList5"/>
    <dgm:cxn modelId="{D65BC08A-5B03-8548-B911-0A3481B3B0B2}" type="presParOf" srcId="{B5A7949C-D66F-4B40-A5CC-6F86F220F047}" destId="{6B1648D5-A485-4B4E-83CF-51A39F7C270D}" srcOrd="0" destOrd="0" presId="urn:microsoft.com/office/officeart/2005/8/layout/vList5"/>
    <dgm:cxn modelId="{DA6771D5-DD28-6F42-B849-CA9FE9755CD0}" type="presParOf" srcId="{2C7A9BCB-2C08-9949-A3C5-276F3610A7D9}" destId="{F2EE49D5-EF3C-2048-A156-AC57A8CFDFD1}" srcOrd="5" destOrd="0" presId="urn:microsoft.com/office/officeart/2005/8/layout/vList5"/>
    <dgm:cxn modelId="{2BC495B7-D645-104C-9818-CE6868F92B41}" type="presParOf" srcId="{2C7A9BCB-2C08-9949-A3C5-276F3610A7D9}" destId="{B8AE03BA-6C04-CB40-9560-6A006D63B677}" srcOrd="6" destOrd="0" presId="urn:microsoft.com/office/officeart/2005/8/layout/vList5"/>
    <dgm:cxn modelId="{A58C762B-5A31-AB41-BEE2-CA136A2EA7B9}" type="presParOf" srcId="{B8AE03BA-6C04-CB40-9560-6A006D63B677}" destId="{62E5960A-1DEA-DC4B-8FF3-A22F92B36AFD}" srcOrd="0" destOrd="0" presId="urn:microsoft.com/office/officeart/2005/8/layout/vList5"/>
    <dgm:cxn modelId="{7179CAEE-1FB8-AB4F-BAD3-7C406662E17E}" type="presParOf" srcId="{2C7A9BCB-2C08-9949-A3C5-276F3610A7D9}" destId="{9127B5FC-FCAC-6547-AEB0-EE91DD46C5A8}" srcOrd="7" destOrd="0" presId="urn:microsoft.com/office/officeart/2005/8/layout/vList5"/>
    <dgm:cxn modelId="{C4BD16BE-3E22-0E44-87B8-C6A337C160D8}" type="presParOf" srcId="{2C7A9BCB-2C08-9949-A3C5-276F3610A7D9}" destId="{2EED38CF-FD50-0E4D-A9B6-334F35B88030}" srcOrd="8" destOrd="0" presId="urn:microsoft.com/office/officeart/2005/8/layout/vList5"/>
    <dgm:cxn modelId="{F0A4B3C3-C7F7-9C43-93A1-14080DE4B49F}" type="presParOf" srcId="{2EED38CF-FD50-0E4D-A9B6-334F35B88030}" destId="{34624BC9-94B2-5A4B-96CC-BC2E36995D25}" srcOrd="0" destOrd="0" presId="urn:microsoft.com/office/officeart/2005/8/layout/vList5"/>
    <dgm:cxn modelId="{4F2C13C5-BAEC-6740-9B43-9CB908A92661}" type="presParOf" srcId="{2C7A9BCB-2C08-9949-A3C5-276F3610A7D9}" destId="{E4129B03-8C49-9845-B624-A7DE14E8C711}" srcOrd="9" destOrd="0" presId="urn:microsoft.com/office/officeart/2005/8/layout/vList5"/>
    <dgm:cxn modelId="{92A18BEF-95DD-CC4D-AA22-847392FE9559}" type="presParOf" srcId="{2C7A9BCB-2C08-9949-A3C5-276F3610A7D9}" destId="{61804BC9-27FA-5C40-B19F-CF14A33A10D9}" srcOrd="10" destOrd="0" presId="urn:microsoft.com/office/officeart/2005/8/layout/vList5"/>
    <dgm:cxn modelId="{F58B6309-B35D-4946-B40E-BCB10B0C669B}" type="presParOf" srcId="{61804BC9-27FA-5C40-B19F-CF14A33A10D9}" destId="{9BB2FA51-C8EB-3440-9FCE-00417A48A616}" srcOrd="0" destOrd="0" presId="urn:microsoft.com/office/officeart/2005/8/layout/vList5"/>
    <dgm:cxn modelId="{0D43CCC3-6FBE-4D4D-AE35-76E670D622A7}" type="presParOf" srcId="{2C7A9BCB-2C08-9949-A3C5-276F3610A7D9}" destId="{7ACB4C00-F514-4349-BABA-123F6E6B0116}" srcOrd="11" destOrd="0" presId="urn:microsoft.com/office/officeart/2005/8/layout/vList5"/>
    <dgm:cxn modelId="{B6D4CA61-10DE-4144-B989-E797634453A7}" type="presParOf" srcId="{2C7A9BCB-2C08-9949-A3C5-276F3610A7D9}" destId="{4B25CEFD-FD59-8E4F-8689-7323D67F4D2E}" srcOrd="12" destOrd="0" presId="urn:microsoft.com/office/officeart/2005/8/layout/vList5"/>
    <dgm:cxn modelId="{960FC9E0-AFBB-4D44-99FC-2C26C0153624}" type="presParOf" srcId="{4B25CEFD-FD59-8E4F-8689-7323D67F4D2E}" destId="{9D323B6C-9C96-B74D-8A03-11D7C8380F5B}" srcOrd="0" destOrd="0" presId="urn:microsoft.com/office/officeart/2005/8/layout/vList5"/>
    <dgm:cxn modelId="{1D9E3945-91C0-1447-BE28-04B6E4EA6574}" type="presParOf" srcId="{2C7A9BCB-2C08-9949-A3C5-276F3610A7D9}" destId="{21CAAC18-0E6D-3E40-8EA5-F5D879AB0848}" srcOrd="13" destOrd="0" presId="urn:microsoft.com/office/officeart/2005/8/layout/vList5"/>
    <dgm:cxn modelId="{070D026E-21E2-5149-98BA-EAC6503FA588}" type="presParOf" srcId="{2C7A9BCB-2C08-9949-A3C5-276F3610A7D9}" destId="{780E7E85-7FB4-674A-A1DB-87F431078677}" srcOrd="14" destOrd="0" presId="urn:microsoft.com/office/officeart/2005/8/layout/vList5"/>
    <dgm:cxn modelId="{2F70AC24-336D-CD4A-AA3E-810702DB6C84}" type="presParOf" srcId="{780E7E85-7FB4-674A-A1DB-87F431078677}" destId="{A57D7233-9F06-6041-895F-4664E052E5EF}" srcOrd="0" destOrd="0" presId="urn:microsoft.com/office/officeart/2005/8/layout/vList5"/>
    <dgm:cxn modelId="{52D8F22A-62E3-824F-BCAA-5C3C3BF3812B}" type="presParOf" srcId="{2C7A9BCB-2C08-9949-A3C5-276F3610A7D9}" destId="{C076B0C2-00D3-F147-B0B7-D76622B75555}" srcOrd="15" destOrd="0" presId="urn:microsoft.com/office/officeart/2005/8/layout/vList5"/>
    <dgm:cxn modelId="{A1B493DA-CC7D-0A47-8C01-36F205EB5E45}" type="presParOf" srcId="{2C7A9BCB-2C08-9949-A3C5-276F3610A7D9}" destId="{54FB83E9-6AF0-1240-A084-D5233A58B864}" srcOrd="16" destOrd="0" presId="urn:microsoft.com/office/officeart/2005/8/layout/vList5"/>
    <dgm:cxn modelId="{44763618-7E2C-3244-AC4E-0E5F07B606E4}" type="presParOf" srcId="{54FB83E9-6AF0-1240-A084-D5233A58B864}" destId="{A5D768EC-251D-044E-BF0B-783FA32E9C7D}" srcOrd="0" destOrd="0" presId="urn:microsoft.com/office/officeart/2005/8/layout/vList5"/>
    <dgm:cxn modelId="{56B449CA-C8DF-754B-9E0D-032744A41EE7}" type="presParOf" srcId="{2C7A9BCB-2C08-9949-A3C5-276F3610A7D9}" destId="{44990B57-6549-4349-92A5-7D18F5EB1AFC}" srcOrd="17" destOrd="0" presId="urn:microsoft.com/office/officeart/2005/8/layout/vList5"/>
    <dgm:cxn modelId="{49256099-1C62-2B4B-B256-41A9795D1EB4}" type="presParOf" srcId="{2C7A9BCB-2C08-9949-A3C5-276F3610A7D9}" destId="{39B60E5A-D59C-1647-8118-A5D248801C0E}" srcOrd="18" destOrd="0" presId="urn:microsoft.com/office/officeart/2005/8/layout/vList5"/>
    <dgm:cxn modelId="{FF71432A-0821-F64D-B233-6E2C45191C38}" type="presParOf" srcId="{39B60E5A-D59C-1647-8118-A5D248801C0E}" destId="{096BF604-B6DF-9C47-9245-71144B9A1591}" srcOrd="0" destOrd="0" presId="urn:microsoft.com/office/officeart/2005/8/layout/vList5"/>
  </dgm:cxnLst>
  <dgm:bg>
    <a:gradFill flip="none" rotWithShape="1">
      <a:gsLst>
        <a:gs pos="0">
          <a:schemeClr val="accent1">
            <a:lumMod val="0"/>
            <a:lumOff val="100000"/>
          </a:schemeClr>
        </a:gs>
        <a:gs pos="18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5386EA-23C3-824A-8020-DA054B4325C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ED3030A-E98D-EF47-997C-50A586D35907}">
      <dgm:prSet/>
      <dgm:spPr/>
      <dgm:t>
        <a:bodyPr/>
        <a:lstStyle/>
        <a:p>
          <a:pPr algn="ctr"/>
          <a:r>
            <a:rPr lang="fr-FR" dirty="0"/>
            <a:t>SE – AFGOLF – INTERCLUBS</a:t>
          </a:r>
          <a:endParaRPr lang="fr-BE" dirty="0"/>
        </a:p>
      </dgm:t>
    </dgm:pt>
    <dgm:pt modelId="{812207A8-2AC3-5D40-90C0-EE1D0CA16414}" type="parTrans" cxnId="{D8098C58-B4D8-B844-B5CF-BD0103593A28}">
      <dgm:prSet/>
      <dgm:spPr/>
      <dgm:t>
        <a:bodyPr/>
        <a:lstStyle/>
        <a:p>
          <a:endParaRPr lang="fr-FR"/>
        </a:p>
      </dgm:t>
    </dgm:pt>
    <dgm:pt modelId="{3BD3694D-049E-DF41-B2FD-7BC83F801703}" type="sibTrans" cxnId="{D8098C58-B4D8-B844-B5CF-BD0103593A28}">
      <dgm:prSet/>
      <dgm:spPr/>
      <dgm:t>
        <a:bodyPr/>
        <a:lstStyle/>
        <a:p>
          <a:endParaRPr lang="fr-FR"/>
        </a:p>
      </dgm:t>
    </dgm:pt>
    <dgm:pt modelId="{90B8D057-1979-4243-A7A4-C54E0A898E12}">
      <dgm:prSet/>
      <dgm:spPr/>
      <dgm:t>
        <a:bodyPr/>
        <a:lstStyle/>
        <a:p>
          <a:pPr algn="ctr"/>
          <a:r>
            <a:rPr lang="fr-BE" dirty="0"/>
            <a:t>Mail spécifique prochainement </a:t>
          </a:r>
        </a:p>
      </dgm:t>
    </dgm:pt>
    <dgm:pt modelId="{6B90CCD4-35DF-5844-A0E2-C5DECE8D0945}" type="parTrans" cxnId="{569320A2-41AD-034F-B09B-296202619177}">
      <dgm:prSet/>
      <dgm:spPr/>
      <dgm:t>
        <a:bodyPr/>
        <a:lstStyle/>
        <a:p>
          <a:endParaRPr lang="fr-FR"/>
        </a:p>
      </dgm:t>
    </dgm:pt>
    <dgm:pt modelId="{050FC7AB-CE43-9043-806A-D550A54369D2}" type="sibTrans" cxnId="{569320A2-41AD-034F-B09B-296202619177}">
      <dgm:prSet/>
      <dgm:spPr/>
      <dgm:t>
        <a:bodyPr/>
        <a:lstStyle/>
        <a:p>
          <a:endParaRPr lang="fr-FR"/>
        </a:p>
      </dgm:t>
    </dgm:pt>
    <dgm:pt modelId="{6C201209-C505-2540-A37F-F7FC539819D7}" type="pres">
      <dgm:prSet presAssocID="{E65386EA-23C3-824A-8020-DA054B4325C0}" presName="linear" presStyleCnt="0">
        <dgm:presLayoutVars>
          <dgm:animLvl val="lvl"/>
          <dgm:resizeHandles val="exact"/>
        </dgm:presLayoutVars>
      </dgm:prSet>
      <dgm:spPr/>
    </dgm:pt>
    <dgm:pt modelId="{CC496827-E2E8-2B4D-B9F4-1126DFEC61AE}" type="pres">
      <dgm:prSet presAssocID="{DED3030A-E98D-EF47-997C-50A586D3590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F900B57-32B1-5147-8969-DDD583F40FD3}" type="pres">
      <dgm:prSet presAssocID="{DED3030A-E98D-EF47-997C-50A586D3590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F30935-87E1-3041-B213-BDC462D55D6E}" type="presOf" srcId="{E65386EA-23C3-824A-8020-DA054B4325C0}" destId="{6C201209-C505-2540-A37F-F7FC539819D7}" srcOrd="0" destOrd="0" presId="urn:microsoft.com/office/officeart/2005/8/layout/vList2"/>
    <dgm:cxn modelId="{D8098C58-B4D8-B844-B5CF-BD0103593A28}" srcId="{E65386EA-23C3-824A-8020-DA054B4325C0}" destId="{DED3030A-E98D-EF47-997C-50A586D35907}" srcOrd="0" destOrd="0" parTransId="{812207A8-2AC3-5D40-90C0-EE1D0CA16414}" sibTransId="{3BD3694D-049E-DF41-B2FD-7BC83F801703}"/>
    <dgm:cxn modelId="{569320A2-41AD-034F-B09B-296202619177}" srcId="{DED3030A-E98D-EF47-997C-50A586D35907}" destId="{90B8D057-1979-4243-A7A4-C54E0A898E12}" srcOrd="0" destOrd="0" parTransId="{6B90CCD4-35DF-5844-A0E2-C5DECE8D0945}" sibTransId="{050FC7AB-CE43-9043-806A-D550A54369D2}"/>
    <dgm:cxn modelId="{FF2075B5-D1FA-DB41-9470-C6B8DBD8B946}" type="presOf" srcId="{90B8D057-1979-4243-A7A4-C54E0A898E12}" destId="{8F900B57-32B1-5147-8969-DDD583F40FD3}" srcOrd="0" destOrd="0" presId="urn:microsoft.com/office/officeart/2005/8/layout/vList2"/>
    <dgm:cxn modelId="{1298F8DA-1EBE-A143-89AC-2A38CDCCD598}" type="presOf" srcId="{DED3030A-E98D-EF47-997C-50A586D35907}" destId="{CC496827-E2E8-2B4D-B9F4-1126DFEC61AE}" srcOrd="0" destOrd="0" presId="urn:microsoft.com/office/officeart/2005/8/layout/vList2"/>
    <dgm:cxn modelId="{9ED88527-8593-E147-B1F4-638044E325A6}" type="presParOf" srcId="{6C201209-C505-2540-A37F-F7FC539819D7}" destId="{CC496827-E2E8-2B4D-B9F4-1126DFEC61AE}" srcOrd="0" destOrd="0" presId="urn:microsoft.com/office/officeart/2005/8/layout/vList2"/>
    <dgm:cxn modelId="{0DB60936-F20A-1E45-B7D6-093FEA96A1C8}" type="presParOf" srcId="{6C201209-C505-2540-A37F-F7FC539819D7}" destId="{8F900B57-32B1-5147-8969-DDD583F40F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325A3E-0C8B-A14C-A3F6-B115C1AD5058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AA7E24-AA17-5F4F-B1D0-DC0F7E213732}">
      <dgm:prSet phldrT="[Texte]"/>
      <dgm:spPr/>
      <dgm:t>
        <a:bodyPr/>
        <a:lstStyle/>
        <a:p>
          <a:r>
            <a:rPr lang="fr-FR" dirty="0"/>
            <a:t>Finances</a:t>
          </a:r>
        </a:p>
      </dgm:t>
    </dgm:pt>
    <dgm:pt modelId="{8C7E025C-8DF9-4E40-8799-FBD2855ABEDB}" type="parTrans" cxnId="{7DFDD2FF-760E-994A-8A7C-01B4D59951EE}">
      <dgm:prSet/>
      <dgm:spPr/>
      <dgm:t>
        <a:bodyPr/>
        <a:lstStyle/>
        <a:p>
          <a:endParaRPr lang="fr-FR"/>
        </a:p>
      </dgm:t>
    </dgm:pt>
    <dgm:pt modelId="{33972A34-7606-074B-B378-D483FA9055F8}" type="sibTrans" cxnId="{7DFDD2FF-760E-994A-8A7C-01B4D59951EE}">
      <dgm:prSet/>
      <dgm:spPr/>
      <dgm:t>
        <a:bodyPr/>
        <a:lstStyle/>
        <a:p>
          <a:endParaRPr lang="fr-FR"/>
        </a:p>
      </dgm:t>
    </dgm:pt>
    <dgm:pt modelId="{FE0E683E-A405-444B-9162-20636AEDF4F7}">
      <dgm:prSet phldrT="[Texte]"/>
      <dgm:spPr/>
      <dgm:t>
        <a:bodyPr/>
        <a:lstStyle/>
        <a:p>
          <a:r>
            <a:rPr lang="fr-FR" dirty="0"/>
            <a:t>Frais inscription = 55 EUR</a:t>
          </a:r>
        </a:p>
      </dgm:t>
    </dgm:pt>
    <dgm:pt modelId="{217E34F0-C0EB-2440-AF66-4163E5BE2F47}" type="parTrans" cxnId="{DF974092-BFAB-1F40-A1FA-86CBAEFBCBE5}">
      <dgm:prSet/>
      <dgm:spPr/>
      <dgm:t>
        <a:bodyPr/>
        <a:lstStyle/>
        <a:p>
          <a:endParaRPr lang="fr-FR"/>
        </a:p>
      </dgm:t>
    </dgm:pt>
    <dgm:pt modelId="{0E2719E7-5A03-6A46-B259-432374E1048B}" type="sibTrans" cxnId="{DF974092-BFAB-1F40-A1FA-86CBAEFBCBE5}">
      <dgm:prSet/>
      <dgm:spPr/>
      <dgm:t>
        <a:bodyPr/>
        <a:lstStyle/>
        <a:p>
          <a:endParaRPr lang="fr-FR"/>
        </a:p>
      </dgm:t>
    </dgm:pt>
    <dgm:pt modelId="{C9437029-854D-2943-A6A4-1E5E4397B136}">
      <dgm:prSet phldrT="[Texte]"/>
      <dgm:spPr/>
      <dgm:t>
        <a:bodyPr/>
        <a:lstStyle/>
        <a:p>
          <a:r>
            <a:rPr lang="fr-FR" dirty="0"/>
            <a:t>Organisation</a:t>
          </a:r>
        </a:p>
      </dgm:t>
    </dgm:pt>
    <dgm:pt modelId="{0AD47340-5CE2-6B46-916D-07FBD10C11FA}" type="parTrans" cxnId="{45670B46-C83E-E946-89A9-B9F94A8D5FBF}">
      <dgm:prSet/>
      <dgm:spPr/>
      <dgm:t>
        <a:bodyPr/>
        <a:lstStyle/>
        <a:p>
          <a:endParaRPr lang="fr-FR"/>
        </a:p>
      </dgm:t>
    </dgm:pt>
    <dgm:pt modelId="{6DB774F5-3F49-EC4B-A1A6-47B2C0DB6FEA}" type="sibTrans" cxnId="{45670B46-C83E-E946-89A9-B9F94A8D5FBF}">
      <dgm:prSet/>
      <dgm:spPr/>
      <dgm:t>
        <a:bodyPr/>
        <a:lstStyle/>
        <a:p>
          <a:endParaRPr lang="fr-FR"/>
        </a:p>
      </dgm:t>
    </dgm:pt>
    <dgm:pt modelId="{AAC411E1-7E28-524A-9912-237E055B2BB5}">
      <dgm:prSet phldrT="[Texte]"/>
      <dgm:spPr/>
      <dgm:t>
        <a:bodyPr/>
        <a:lstStyle/>
        <a:p>
          <a:r>
            <a:rPr lang="fr-FR" dirty="0" err="1"/>
            <a:t>AFGolf</a:t>
          </a:r>
          <a:endParaRPr lang="fr-FR" dirty="0"/>
        </a:p>
      </dgm:t>
    </dgm:pt>
    <dgm:pt modelId="{DD024EEF-354F-7440-A14D-B766490664E0}" type="parTrans" cxnId="{C7C529AA-7EBE-E245-B882-5347CDA447DA}">
      <dgm:prSet/>
      <dgm:spPr/>
      <dgm:t>
        <a:bodyPr/>
        <a:lstStyle/>
        <a:p>
          <a:endParaRPr lang="fr-FR"/>
        </a:p>
      </dgm:t>
    </dgm:pt>
    <dgm:pt modelId="{5154D429-B57F-424E-B0FE-36EF6A454665}" type="sibTrans" cxnId="{C7C529AA-7EBE-E245-B882-5347CDA447DA}">
      <dgm:prSet/>
      <dgm:spPr/>
      <dgm:t>
        <a:bodyPr/>
        <a:lstStyle/>
        <a:p>
          <a:endParaRPr lang="fr-FR"/>
        </a:p>
      </dgm:t>
    </dgm:pt>
    <dgm:pt modelId="{AC09D62A-E674-964C-B2D0-8D61E0BC6C97}">
      <dgm:prSet phldrT="[Texte]"/>
      <dgm:spPr/>
      <dgm:t>
        <a:bodyPr/>
        <a:lstStyle/>
        <a:p>
          <a:r>
            <a:rPr lang="fr-FR" dirty="0"/>
            <a:t>GF : 35 EUR</a:t>
          </a:r>
        </a:p>
      </dgm:t>
    </dgm:pt>
    <dgm:pt modelId="{457D420D-4582-1546-BEAC-6C153B820425}" type="parTrans" cxnId="{C9967B2E-3CE4-B149-9D50-F3E1829221F2}">
      <dgm:prSet/>
      <dgm:spPr/>
      <dgm:t>
        <a:bodyPr/>
        <a:lstStyle/>
        <a:p>
          <a:endParaRPr lang="fr-FR"/>
        </a:p>
      </dgm:t>
    </dgm:pt>
    <dgm:pt modelId="{92164634-5394-1242-B062-FE991F777398}" type="sibTrans" cxnId="{C9967B2E-3CE4-B149-9D50-F3E1829221F2}">
      <dgm:prSet/>
      <dgm:spPr/>
      <dgm:t>
        <a:bodyPr/>
        <a:lstStyle/>
        <a:p>
          <a:endParaRPr lang="fr-FR"/>
        </a:p>
      </dgm:t>
    </dgm:pt>
    <dgm:pt modelId="{4345C293-E2B6-0646-8250-9FCB03E16059}">
      <dgm:prSet phldrT="[Texte]"/>
      <dgm:spPr/>
      <dgm:t>
        <a:bodyPr/>
        <a:lstStyle/>
        <a:p>
          <a:r>
            <a:rPr lang="fr-FR" dirty="0"/>
            <a:t>Lundi</a:t>
          </a:r>
        </a:p>
      </dgm:t>
    </dgm:pt>
    <dgm:pt modelId="{8C5DB5B9-DF95-8F4F-9F78-8858710A789E}" type="parTrans" cxnId="{78FC1BFE-7C30-B64C-8C3C-CB617416A27C}">
      <dgm:prSet/>
      <dgm:spPr/>
      <dgm:t>
        <a:bodyPr/>
        <a:lstStyle/>
        <a:p>
          <a:endParaRPr lang="fr-FR"/>
        </a:p>
      </dgm:t>
    </dgm:pt>
    <dgm:pt modelId="{9DB19E0D-486A-1E4D-8C1C-7A4AE162365A}" type="sibTrans" cxnId="{78FC1BFE-7C30-B64C-8C3C-CB617416A27C}">
      <dgm:prSet/>
      <dgm:spPr/>
      <dgm:t>
        <a:bodyPr/>
        <a:lstStyle/>
        <a:p>
          <a:endParaRPr lang="fr-FR"/>
        </a:p>
      </dgm:t>
    </dgm:pt>
    <dgm:pt modelId="{4FD75FD6-F411-D24C-A5D1-836E76E0C6C8}">
      <dgm:prSet phldrT="[Texte]"/>
      <dgm:spPr/>
      <dgm:t>
        <a:bodyPr/>
        <a:lstStyle/>
        <a:p>
          <a:endParaRPr lang="fr-FR" dirty="0"/>
        </a:p>
      </dgm:t>
    </dgm:pt>
    <dgm:pt modelId="{5452DCD9-5CAF-F644-B605-2CD33F05F0CA}" type="parTrans" cxnId="{4E4ED0A6-64F2-8D4C-BECD-DB71487DB6D4}">
      <dgm:prSet/>
      <dgm:spPr/>
      <dgm:t>
        <a:bodyPr/>
        <a:lstStyle/>
        <a:p>
          <a:endParaRPr lang="fr-FR"/>
        </a:p>
      </dgm:t>
    </dgm:pt>
    <dgm:pt modelId="{B4347706-FFA9-504D-80D5-F4C6A515BC1F}" type="sibTrans" cxnId="{4E4ED0A6-64F2-8D4C-BECD-DB71487DB6D4}">
      <dgm:prSet/>
      <dgm:spPr/>
      <dgm:t>
        <a:bodyPr/>
        <a:lstStyle/>
        <a:p>
          <a:endParaRPr lang="fr-FR"/>
        </a:p>
      </dgm:t>
    </dgm:pt>
    <dgm:pt modelId="{18B350BB-F24E-804F-94CD-2F3E981A7E78}">
      <dgm:prSet phldrT="[Texte]"/>
      <dgm:spPr/>
      <dgm:t>
        <a:bodyPr/>
        <a:lstStyle/>
        <a:p>
          <a:r>
            <a:rPr lang="fr-FR" dirty="0"/>
            <a:t>3 catégories – 5 qualifications – 3 finales</a:t>
          </a:r>
        </a:p>
      </dgm:t>
    </dgm:pt>
    <dgm:pt modelId="{754DABCD-889D-9E4E-B57C-A389281AE5D0}" type="parTrans" cxnId="{D286565F-CC15-1145-90B6-36F6A18084AE}">
      <dgm:prSet/>
      <dgm:spPr/>
      <dgm:t>
        <a:bodyPr/>
        <a:lstStyle/>
        <a:p>
          <a:endParaRPr lang="fr-FR"/>
        </a:p>
      </dgm:t>
    </dgm:pt>
    <dgm:pt modelId="{5CABA5F4-358E-A246-98C3-536722A5554C}" type="sibTrans" cxnId="{D286565F-CC15-1145-90B6-36F6A18084AE}">
      <dgm:prSet/>
      <dgm:spPr/>
      <dgm:t>
        <a:bodyPr/>
        <a:lstStyle/>
        <a:p>
          <a:endParaRPr lang="fr-FR"/>
        </a:p>
      </dgm:t>
    </dgm:pt>
    <dgm:pt modelId="{1F8A7F43-39F2-A446-A3F9-48D6699B8DD0}">
      <dgm:prSet phldrT="[Texte]"/>
      <dgm:spPr/>
      <dgm:t>
        <a:bodyPr/>
        <a:lstStyle/>
        <a:p>
          <a:r>
            <a:rPr lang="fr-FR" dirty="0"/>
            <a:t>Toutes les cat le même jour au même endroit</a:t>
          </a:r>
        </a:p>
      </dgm:t>
    </dgm:pt>
    <dgm:pt modelId="{D3044BA1-C4A7-BE46-B9E1-FBF9C2390CFE}" type="parTrans" cxnId="{EE65AF25-637B-654F-AF55-ECFE34B8ED1C}">
      <dgm:prSet/>
      <dgm:spPr/>
      <dgm:t>
        <a:bodyPr/>
        <a:lstStyle/>
        <a:p>
          <a:endParaRPr lang="fr-FR"/>
        </a:p>
      </dgm:t>
    </dgm:pt>
    <dgm:pt modelId="{CC0F169E-E920-9F41-83B1-03429007E929}" type="sibTrans" cxnId="{EE65AF25-637B-654F-AF55-ECFE34B8ED1C}">
      <dgm:prSet/>
      <dgm:spPr/>
      <dgm:t>
        <a:bodyPr/>
        <a:lstStyle/>
        <a:p>
          <a:endParaRPr lang="fr-FR"/>
        </a:p>
      </dgm:t>
    </dgm:pt>
    <dgm:pt modelId="{17613A99-AE05-8B47-A284-41642C686563}" type="pres">
      <dgm:prSet presAssocID="{13325A3E-0C8B-A14C-A3F6-B115C1AD5058}" presName="linear" presStyleCnt="0">
        <dgm:presLayoutVars>
          <dgm:animLvl val="lvl"/>
          <dgm:resizeHandles val="exact"/>
        </dgm:presLayoutVars>
      </dgm:prSet>
      <dgm:spPr/>
    </dgm:pt>
    <dgm:pt modelId="{727AC145-C8E1-3542-AD12-BAA58859806A}" type="pres">
      <dgm:prSet presAssocID="{B1AA7E24-AA17-5F4F-B1D0-DC0F7E213732}" presName="parentText" presStyleLbl="node1" presStyleIdx="0" presStyleCnt="2" custLinFactNeighborX="361" custLinFactNeighborY="-1896">
        <dgm:presLayoutVars>
          <dgm:chMax val="0"/>
          <dgm:bulletEnabled val="1"/>
        </dgm:presLayoutVars>
      </dgm:prSet>
      <dgm:spPr/>
    </dgm:pt>
    <dgm:pt modelId="{137673E6-204D-444A-A435-9C7BCA7C4F20}" type="pres">
      <dgm:prSet presAssocID="{B1AA7E24-AA17-5F4F-B1D0-DC0F7E213732}" presName="childText" presStyleLbl="revTx" presStyleIdx="0" presStyleCnt="2">
        <dgm:presLayoutVars>
          <dgm:bulletEnabled val="1"/>
        </dgm:presLayoutVars>
      </dgm:prSet>
      <dgm:spPr/>
    </dgm:pt>
    <dgm:pt modelId="{499F4509-9D5B-964B-B5F1-2D55AF775A5C}" type="pres">
      <dgm:prSet presAssocID="{C9437029-854D-2943-A6A4-1E5E4397B1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32FE8D-1824-9D44-90FA-69ED6CF7F73A}" type="pres">
      <dgm:prSet presAssocID="{C9437029-854D-2943-A6A4-1E5E4397B136}" presName="childText" presStyleLbl="revTx" presStyleIdx="1" presStyleCnt="2" custScaleY="92666">
        <dgm:presLayoutVars>
          <dgm:bulletEnabled val="1"/>
        </dgm:presLayoutVars>
      </dgm:prSet>
      <dgm:spPr/>
    </dgm:pt>
  </dgm:ptLst>
  <dgm:cxnLst>
    <dgm:cxn modelId="{EE65AF25-637B-654F-AF55-ECFE34B8ED1C}" srcId="{C9437029-854D-2943-A6A4-1E5E4397B136}" destId="{1F8A7F43-39F2-A446-A3F9-48D6699B8DD0}" srcOrd="3" destOrd="0" parTransId="{D3044BA1-C4A7-BE46-B9E1-FBF9C2390CFE}" sibTransId="{CC0F169E-E920-9F41-83B1-03429007E929}"/>
    <dgm:cxn modelId="{FE1D2C2B-B34F-BA4F-B528-3553F201A338}" type="presOf" srcId="{B1AA7E24-AA17-5F4F-B1D0-DC0F7E213732}" destId="{727AC145-C8E1-3542-AD12-BAA58859806A}" srcOrd="0" destOrd="0" presId="urn:microsoft.com/office/officeart/2005/8/layout/vList2"/>
    <dgm:cxn modelId="{C9967B2E-3CE4-B149-9D50-F3E1829221F2}" srcId="{B1AA7E24-AA17-5F4F-B1D0-DC0F7E213732}" destId="{AC09D62A-E674-964C-B2D0-8D61E0BC6C97}" srcOrd="1" destOrd="0" parTransId="{457D420D-4582-1546-BEAC-6C153B820425}" sibTransId="{92164634-5394-1242-B062-FE991F777398}"/>
    <dgm:cxn modelId="{C4F9DC3A-0FA7-E44B-A100-C95B920589EE}" type="presOf" srcId="{18B350BB-F24E-804F-94CD-2F3E981A7E78}" destId="{3832FE8D-1824-9D44-90FA-69ED6CF7F73A}" srcOrd="0" destOrd="2" presId="urn:microsoft.com/office/officeart/2005/8/layout/vList2"/>
    <dgm:cxn modelId="{45670B46-C83E-E946-89A9-B9F94A8D5FBF}" srcId="{13325A3E-0C8B-A14C-A3F6-B115C1AD5058}" destId="{C9437029-854D-2943-A6A4-1E5E4397B136}" srcOrd="1" destOrd="0" parTransId="{0AD47340-5CE2-6B46-916D-07FBD10C11FA}" sibTransId="{6DB774F5-3F49-EC4B-A1A6-47B2C0DB6FEA}"/>
    <dgm:cxn modelId="{6560134B-0572-9E49-AB7C-FFC2D1F8A739}" type="presOf" srcId="{AAC411E1-7E28-524A-9912-237E055B2BB5}" destId="{3832FE8D-1824-9D44-90FA-69ED6CF7F73A}" srcOrd="0" destOrd="0" presId="urn:microsoft.com/office/officeart/2005/8/layout/vList2"/>
    <dgm:cxn modelId="{D286565F-CC15-1145-90B6-36F6A18084AE}" srcId="{C9437029-854D-2943-A6A4-1E5E4397B136}" destId="{18B350BB-F24E-804F-94CD-2F3E981A7E78}" srcOrd="2" destOrd="0" parTransId="{754DABCD-889D-9E4E-B57C-A389281AE5D0}" sibTransId="{5CABA5F4-358E-A246-98C3-536722A5554C}"/>
    <dgm:cxn modelId="{53289E71-8E32-6847-A04A-518DB6B91826}" type="presOf" srcId="{1F8A7F43-39F2-A446-A3F9-48D6699B8DD0}" destId="{3832FE8D-1824-9D44-90FA-69ED6CF7F73A}" srcOrd="0" destOrd="3" presId="urn:microsoft.com/office/officeart/2005/8/layout/vList2"/>
    <dgm:cxn modelId="{2D03A777-17D4-C248-85FB-43B2E67A7C04}" type="presOf" srcId="{AC09D62A-E674-964C-B2D0-8D61E0BC6C97}" destId="{137673E6-204D-444A-A435-9C7BCA7C4F20}" srcOrd="0" destOrd="1" presId="urn:microsoft.com/office/officeart/2005/8/layout/vList2"/>
    <dgm:cxn modelId="{EA226189-0E57-E447-A47D-C6247B16A540}" type="presOf" srcId="{4345C293-E2B6-0646-8250-9FCB03E16059}" destId="{3832FE8D-1824-9D44-90FA-69ED6CF7F73A}" srcOrd="0" destOrd="1" presId="urn:microsoft.com/office/officeart/2005/8/layout/vList2"/>
    <dgm:cxn modelId="{DF974092-BFAB-1F40-A1FA-86CBAEFBCBE5}" srcId="{B1AA7E24-AA17-5F4F-B1D0-DC0F7E213732}" destId="{FE0E683E-A405-444B-9162-20636AEDF4F7}" srcOrd="0" destOrd="0" parTransId="{217E34F0-C0EB-2440-AF66-4163E5BE2F47}" sibTransId="{0E2719E7-5A03-6A46-B259-432374E1048B}"/>
    <dgm:cxn modelId="{4E4ED0A6-64F2-8D4C-BECD-DB71487DB6D4}" srcId="{C9437029-854D-2943-A6A4-1E5E4397B136}" destId="{4FD75FD6-F411-D24C-A5D1-836E76E0C6C8}" srcOrd="4" destOrd="0" parTransId="{5452DCD9-5CAF-F644-B605-2CD33F05F0CA}" sibTransId="{B4347706-FFA9-504D-80D5-F4C6A515BC1F}"/>
    <dgm:cxn modelId="{C7C529AA-7EBE-E245-B882-5347CDA447DA}" srcId="{C9437029-854D-2943-A6A4-1E5E4397B136}" destId="{AAC411E1-7E28-524A-9912-237E055B2BB5}" srcOrd="0" destOrd="0" parTransId="{DD024EEF-354F-7440-A14D-B766490664E0}" sibTransId="{5154D429-B57F-424E-B0FE-36EF6A454665}"/>
    <dgm:cxn modelId="{A689C9B9-451F-324E-B393-5FD90C12B931}" type="presOf" srcId="{4FD75FD6-F411-D24C-A5D1-836E76E0C6C8}" destId="{3832FE8D-1824-9D44-90FA-69ED6CF7F73A}" srcOrd="0" destOrd="4" presId="urn:microsoft.com/office/officeart/2005/8/layout/vList2"/>
    <dgm:cxn modelId="{0AF67BBB-287D-524D-BCA6-154E0D526758}" type="presOf" srcId="{FE0E683E-A405-444B-9162-20636AEDF4F7}" destId="{137673E6-204D-444A-A435-9C7BCA7C4F20}" srcOrd="0" destOrd="0" presId="urn:microsoft.com/office/officeart/2005/8/layout/vList2"/>
    <dgm:cxn modelId="{5D2040F0-B543-4146-B221-69961A6B0F9D}" type="presOf" srcId="{13325A3E-0C8B-A14C-A3F6-B115C1AD5058}" destId="{17613A99-AE05-8B47-A284-41642C686563}" srcOrd="0" destOrd="0" presId="urn:microsoft.com/office/officeart/2005/8/layout/vList2"/>
    <dgm:cxn modelId="{993D39F9-BD6E-2D47-BAAD-7F2C1734D792}" type="presOf" srcId="{C9437029-854D-2943-A6A4-1E5E4397B136}" destId="{499F4509-9D5B-964B-B5F1-2D55AF775A5C}" srcOrd="0" destOrd="0" presId="urn:microsoft.com/office/officeart/2005/8/layout/vList2"/>
    <dgm:cxn modelId="{78FC1BFE-7C30-B64C-8C3C-CB617416A27C}" srcId="{C9437029-854D-2943-A6A4-1E5E4397B136}" destId="{4345C293-E2B6-0646-8250-9FCB03E16059}" srcOrd="1" destOrd="0" parTransId="{8C5DB5B9-DF95-8F4F-9F78-8858710A789E}" sibTransId="{9DB19E0D-486A-1E4D-8C1C-7A4AE162365A}"/>
    <dgm:cxn modelId="{7DFDD2FF-760E-994A-8A7C-01B4D59951EE}" srcId="{13325A3E-0C8B-A14C-A3F6-B115C1AD5058}" destId="{B1AA7E24-AA17-5F4F-B1D0-DC0F7E213732}" srcOrd="0" destOrd="0" parTransId="{8C7E025C-8DF9-4E40-8799-FBD2855ABEDB}" sibTransId="{33972A34-7606-074B-B378-D483FA9055F8}"/>
    <dgm:cxn modelId="{284B03CB-FE45-1542-9AD6-06849B885364}" type="presParOf" srcId="{17613A99-AE05-8B47-A284-41642C686563}" destId="{727AC145-C8E1-3542-AD12-BAA58859806A}" srcOrd="0" destOrd="0" presId="urn:microsoft.com/office/officeart/2005/8/layout/vList2"/>
    <dgm:cxn modelId="{750133E9-6F27-3844-B3A0-87602AC34B3F}" type="presParOf" srcId="{17613A99-AE05-8B47-A284-41642C686563}" destId="{137673E6-204D-444A-A435-9C7BCA7C4F20}" srcOrd="1" destOrd="0" presId="urn:microsoft.com/office/officeart/2005/8/layout/vList2"/>
    <dgm:cxn modelId="{C02B32F2-E0D9-7E40-A50B-C04DBADECE1C}" type="presParOf" srcId="{17613A99-AE05-8B47-A284-41642C686563}" destId="{499F4509-9D5B-964B-B5F1-2D55AF775A5C}" srcOrd="2" destOrd="0" presId="urn:microsoft.com/office/officeart/2005/8/layout/vList2"/>
    <dgm:cxn modelId="{72EBE58E-B68D-944E-9F44-7A0E4BE3DFB4}" type="presParOf" srcId="{17613A99-AE05-8B47-A284-41642C686563}" destId="{3832FE8D-1824-9D44-90FA-69ED6CF7F7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D0088B-CE4B-574F-A4BC-3435BF759D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freezing" dir="t"/>
        </a:scene3d>
      </dgm:spPr>
      <dgm:t>
        <a:bodyPr/>
        <a:lstStyle/>
        <a:p>
          <a:endParaRPr lang="fr-FR"/>
        </a:p>
      </dgm:t>
    </dgm:pt>
    <dgm:pt modelId="{19227983-A31C-4F4E-AAA8-A2D7BBADC47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r-FR" sz="6000" b="1" dirty="0">
              <a:solidFill>
                <a:schemeClr val="tx1"/>
              </a:solidFill>
            </a:rPr>
            <a:t>Votre Avis …</a:t>
          </a:r>
          <a:endParaRPr lang="fr-BE" sz="4600" dirty="0">
            <a:solidFill>
              <a:schemeClr val="tx1"/>
            </a:solidFill>
          </a:endParaRPr>
        </a:p>
      </dgm:t>
    </dgm:pt>
    <dgm:pt modelId="{51A5A7CC-B4FF-D942-9139-5334B8141D2B}" type="parTrans" cxnId="{6A118AEE-E1AF-7F48-8DBA-43A3703888F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195F2E6-DAE2-CA4E-A7B6-DEE6CD0B1F58}" type="sibTrans" cxnId="{6A118AEE-E1AF-7F48-8DBA-43A3703888F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124C269-B656-8748-9CCB-68DF950BC89E}">
      <dgm:prSet custT="1"/>
      <dgm:spPr>
        <a:noFill/>
      </dgm:spPr>
      <dgm:t>
        <a:bodyPr/>
        <a:lstStyle/>
        <a:p>
          <a:pPr algn="ctr"/>
          <a:r>
            <a:rPr lang="fr-BE" sz="6600" dirty="0">
              <a:solidFill>
                <a:schemeClr val="tx1"/>
              </a:solidFill>
            </a:rPr>
            <a:t>Site Internet Seniors : ???</a:t>
          </a:r>
        </a:p>
      </dgm:t>
    </dgm:pt>
    <dgm:pt modelId="{C5D9F792-D94E-BF4F-867A-BAF97A15A57E}" type="parTrans" cxnId="{33F799A7-EF6C-E545-BCB1-7181FA5CE65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F67EC73-3A37-3449-9FB5-917717E2133E}" type="sibTrans" cxnId="{33F799A7-EF6C-E545-BCB1-7181FA5CE65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CD7A1AB-113C-F640-9BA7-8177D556FFC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r-BE" sz="6000" b="1" dirty="0">
              <a:solidFill>
                <a:schemeClr val="tx1"/>
              </a:solidFill>
            </a:rPr>
            <a:t>Deux Vice-Capitaines  </a:t>
          </a:r>
          <a:r>
            <a:rPr lang="fr-BE" sz="6000" dirty="0">
              <a:solidFill>
                <a:schemeClr val="tx1"/>
              </a:solidFill>
            </a:rPr>
            <a:t>Seniors… (Vote)</a:t>
          </a:r>
        </a:p>
      </dgm:t>
    </dgm:pt>
    <dgm:pt modelId="{15AB6E8D-4B50-2F4A-B3CF-0ADB1E9EDC18}" type="parTrans" cxnId="{D36D4302-9757-654C-AA87-DC810D65D0F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82B90E9-2640-B042-BC99-39B012AB89D4}" type="sibTrans" cxnId="{D36D4302-9757-654C-AA87-DC810D65D0F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66356E2-7407-D947-BFC2-EA8687D5B118}">
      <dgm:prSet custT="1"/>
      <dgm:spPr>
        <a:gradFill flip="none" rotWithShape="1">
          <a:gsLst>
            <a:gs pos="44000">
              <a:srgbClr val="D4DEF1"/>
            </a:gs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algn="ctr"/>
          <a:r>
            <a:rPr lang="fr-BE" sz="4400" b="1" dirty="0">
              <a:solidFill>
                <a:schemeClr val="tx1"/>
              </a:solidFill>
              <a:highlight>
                <a:srgbClr val="FFFF00"/>
              </a:highlight>
            </a:rPr>
            <a:t>Pierre Piret</a:t>
          </a:r>
        </a:p>
      </dgm:t>
    </dgm:pt>
    <dgm:pt modelId="{FCA4BBF6-204D-4D4E-A6DF-79BC4447CEFC}" type="parTrans" cxnId="{8ED920A7-BDDA-6344-A660-7A662E92431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0B48417-6604-794B-BC8F-5214C868DF67}" type="sibTrans" cxnId="{8ED920A7-BDDA-6344-A660-7A662E92431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A47560-BB6A-5646-977D-189BFAD72D2B}">
      <dgm:prSet custT="1"/>
      <dgm:spPr>
        <a:gradFill flip="none" rotWithShape="1">
          <a:gsLst>
            <a:gs pos="44000">
              <a:srgbClr val="D4DEF1"/>
            </a:gs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algn="ctr"/>
          <a:r>
            <a:rPr lang="fr-BE" sz="4400" b="1" dirty="0">
              <a:solidFill>
                <a:schemeClr val="tx1"/>
              </a:solidFill>
              <a:highlight>
                <a:srgbClr val="FFFF00"/>
              </a:highlight>
            </a:rPr>
            <a:t>Thierry Marot</a:t>
          </a:r>
        </a:p>
      </dgm:t>
    </dgm:pt>
    <dgm:pt modelId="{F7AA8D2E-6228-D745-8EAA-0BB89E5DB5C9}" type="parTrans" cxnId="{454B2FDA-279C-0248-90C3-E759CA6C6DA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0121580-656E-944F-A8E1-834A29A14BD6}" type="sibTrans" cxnId="{454B2FDA-279C-0248-90C3-E759CA6C6DA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F49C0DB-8CD7-8B48-9A7A-DC775EDFB5A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r-BE" sz="6000" b="1" dirty="0">
              <a:solidFill>
                <a:schemeClr val="tx1"/>
              </a:solidFill>
            </a:rPr>
            <a:t>Toujours le même Commissaire aux Comptes</a:t>
          </a:r>
        </a:p>
      </dgm:t>
    </dgm:pt>
    <dgm:pt modelId="{060B00FE-C2B4-D54E-BD64-051EDFB3CE17}" type="parTrans" cxnId="{D5BC1640-3E3F-2543-892A-1CCF0D884EE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818763B-A9B6-CB44-A18A-FD61DBBC6FBF}" type="sibTrans" cxnId="{D5BC1640-3E3F-2543-892A-1CCF0D884EE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86FB8C2-13D3-1C4B-A3D9-FF0A52F715C0}">
      <dgm:prSet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algn="ctr"/>
          <a:r>
            <a:rPr lang="fr-BE" sz="4000" b="1" dirty="0">
              <a:solidFill>
                <a:schemeClr val="tx1"/>
              </a:solidFill>
              <a:highlight>
                <a:srgbClr val="FFFF00"/>
              </a:highlight>
            </a:rPr>
            <a:t>Jean-Paul </a:t>
          </a:r>
          <a:r>
            <a:rPr lang="fr-BE" sz="4000" b="1" dirty="0" err="1">
              <a:solidFill>
                <a:schemeClr val="tx1"/>
              </a:solidFill>
              <a:highlight>
                <a:srgbClr val="FFFF00"/>
              </a:highlight>
            </a:rPr>
            <a:t>Debay</a:t>
          </a:r>
          <a:endParaRPr lang="fr-BE" sz="4000" b="1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BBDACE21-E123-3943-932A-9760214C2403}" type="parTrans" cxnId="{A362F4B7-0CD1-124B-88B7-4381570FA39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196DFD7-E19A-CB41-AA12-15A6225BD2B9}" type="sibTrans" cxnId="{A362F4B7-0CD1-124B-88B7-4381570FA39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120607F-786A-8A4C-9183-6038827AAE8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r-BE" sz="6600" b="1" dirty="0">
              <a:solidFill>
                <a:schemeClr val="tx1"/>
              </a:solidFill>
            </a:rPr>
            <a:t>...Gilet jaune émérite ...</a:t>
          </a:r>
        </a:p>
      </dgm:t>
    </dgm:pt>
    <dgm:pt modelId="{5778CF6D-91E0-F842-B29F-9C51D06975DA}" type="parTrans" cxnId="{7BAC4CCD-7D6E-3447-81AA-AFA22BABBB0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3EC0F22-2A96-0A4C-BC57-54D1B6294548}" type="sibTrans" cxnId="{7BAC4CCD-7D6E-3447-81AA-AFA22BABBB0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C54634D-5E6B-8140-AB1E-F65CFB05C304}" type="pres">
      <dgm:prSet presAssocID="{BAD0088B-CE4B-574F-A4BC-3435BF759D07}" presName="linear" presStyleCnt="0">
        <dgm:presLayoutVars>
          <dgm:animLvl val="lvl"/>
          <dgm:resizeHandles val="exact"/>
        </dgm:presLayoutVars>
      </dgm:prSet>
      <dgm:spPr/>
    </dgm:pt>
    <dgm:pt modelId="{309D2B56-5ED9-854E-AE7C-3E8C0F5ED07F}" type="pres">
      <dgm:prSet presAssocID="{19227983-A31C-4F4E-AAA8-A2D7BBADC47A}" presName="parentText" presStyleLbl="node1" presStyleIdx="0" presStyleCnt="5" custLinFactNeighborY="-45229">
        <dgm:presLayoutVars>
          <dgm:chMax val="0"/>
          <dgm:bulletEnabled val="1"/>
        </dgm:presLayoutVars>
      </dgm:prSet>
      <dgm:spPr/>
    </dgm:pt>
    <dgm:pt modelId="{B88428CF-4BD9-3444-B43D-1004F68409E7}" type="pres">
      <dgm:prSet presAssocID="{A195F2E6-DAE2-CA4E-A7B6-DEE6CD0B1F58}" presName="spacer" presStyleCnt="0"/>
      <dgm:spPr/>
    </dgm:pt>
    <dgm:pt modelId="{2B9C7AF6-291E-CA4F-A0A5-72315C1C23AA}" type="pres">
      <dgm:prSet presAssocID="{5124C269-B656-8748-9CCB-68DF950BC8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3F3A0A-A2A6-704E-A951-67222F6FC67E}" type="pres">
      <dgm:prSet presAssocID="{2F67EC73-3A37-3449-9FB5-917717E2133E}" presName="spacer" presStyleCnt="0"/>
      <dgm:spPr/>
    </dgm:pt>
    <dgm:pt modelId="{8D3F8FB7-4CBD-7D4A-92CD-E669605973E5}" type="pres">
      <dgm:prSet presAssocID="{ECD7A1AB-113C-F640-9BA7-8177D556FFC5}" presName="parentText" presStyleLbl="node1" presStyleIdx="2" presStyleCnt="5" custLinFactNeighborY="-3602">
        <dgm:presLayoutVars>
          <dgm:chMax val="0"/>
          <dgm:bulletEnabled val="1"/>
        </dgm:presLayoutVars>
      </dgm:prSet>
      <dgm:spPr/>
    </dgm:pt>
    <dgm:pt modelId="{38C6B2A8-3539-2348-A4E1-0FA857471D53}" type="pres">
      <dgm:prSet presAssocID="{ECD7A1AB-113C-F640-9BA7-8177D556FFC5}" presName="childText" presStyleLbl="revTx" presStyleIdx="0" presStyleCnt="2">
        <dgm:presLayoutVars>
          <dgm:bulletEnabled val="1"/>
        </dgm:presLayoutVars>
      </dgm:prSet>
      <dgm:spPr/>
    </dgm:pt>
    <dgm:pt modelId="{8DEA5440-AE19-6643-938B-CEC54A5D2947}" type="pres">
      <dgm:prSet presAssocID="{8F49C0DB-8CD7-8B48-9A7A-DC775EDFB5A8}" presName="parentText" presStyleLbl="node1" presStyleIdx="3" presStyleCnt="5" custLinFactNeighborY="1470">
        <dgm:presLayoutVars>
          <dgm:chMax val="0"/>
          <dgm:bulletEnabled val="1"/>
        </dgm:presLayoutVars>
      </dgm:prSet>
      <dgm:spPr/>
    </dgm:pt>
    <dgm:pt modelId="{C78F80FC-C3E1-424D-B905-85F5FF0A8F78}" type="pres">
      <dgm:prSet presAssocID="{8F49C0DB-8CD7-8B48-9A7A-DC775EDFB5A8}" presName="childText" presStyleLbl="revTx" presStyleIdx="1" presStyleCnt="2">
        <dgm:presLayoutVars>
          <dgm:bulletEnabled val="1"/>
        </dgm:presLayoutVars>
      </dgm:prSet>
      <dgm:spPr/>
    </dgm:pt>
    <dgm:pt modelId="{F487B99D-1C99-374B-B1C6-323386E281D9}" type="pres">
      <dgm:prSet presAssocID="{4120607F-786A-8A4C-9183-6038827AAE84}" presName="parentText" presStyleLbl="node1" presStyleIdx="4" presStyleCnt="5" custLinFactNeighborY="7208">
        <dgm:presLayoutVars>
          <dgm:chMax val="0"/>
          <dgm:bulletEnabled val="1"/>
        </dgm:presLayoutVars>
      </dgm:prSet>
      <dgm:spPr/>
    </dgm:pt>
  </dgm:ptLst>
  <dgm:cxnLst>
    <dgm:cxn modelId="{D36D4302-9757-654C-AA87-DC810D65D0F3}" srcId="{BAD0088B-CE4B-574F-A4BC-3435BF759D07}" destId="{ECD7A1AB-113C-F640-9BA7-8177D556FFC5}" srcOrd="2" destOrd="0" parTransId="{15AB6E8D-4B50-2F4A-B3CF-0ADB1E9EDC18}" sibTransId="{682B90E9-2640-B042-BC99-39B012AB89D4}"/>
    <dgm:cxn modelId="{B9E87611-A2E3-AA42-81E1-353CE3BEE0E5}" type="presOf" srcId="{D86FB8C2-13D3-1C4B-A3D9-FF0A52F715C0}" destId="{C78F80FC-C3E1-424D-B905-85F5FF0A8F78}" srcOrd="0" destOrd="0" presId="urn:microsoft.com/office/officeart/2005/8/layout/vList2"/>
    <dgm:cxn modelId="{9A33A23B-E9C3-D94A-91B8-4F3B75A9C454}" type="presOf" srcId="{BAD0088B-CE4B-574F-A4BC-3435BF759D07}" destId="{2C54634D-5E6B-8140-AB1E-F65CFB05C304}" srcOrd="0" destOrd="0" presId="urn:microsoft.com/office/officeart/2005/8/layout/vList2"/>
    <dgm:cxn modelId="{D5BC1640-3E3F-2543-892A-1CCF0D884EE2}" srcId="{BAD0088B-CE4B-574F-A4BC-3435BF759D07}" destId="{8F49C0DB-8CD7-8B48-9A7A-DC775EDFB5A8}" srcOrd="3" destOrd="0" parTransId="{060B00FE-C2B4-D54E-BD64-051EDFB3CE17}" sibTransId="{7818763B-A9B6-CB44-A18A-FD61DBBC6FBF}"/>
    <dgm:cxn modelId="{1D98534A-98F2-FD43-B83C-6AFFBEA1197B}" type="presOf" srcId="{ECD7A1AB-113C-F640-9BA7-8177D556FFC5}" destId="{8D3F8FB7-4CBD-7D4A-92CD-E669605973E5}" srcOrd="0" destOrd="0" presId="urn:microsoft.com/office/officeart/2005/8/layout/vList2"/>
    <dgm:cxn modelId="{57FBC64F-B9A0-B041-A9B2-B86ECD2323DF}" type="presOf" srcId="{A5A47560-BB6A-5646-977D-189BFAD72D2B}" destId="{38C6B2A8-3539-2348-A4E1-0FA857471D53}" srcOrd="0" destOrd="1" presId="urn:microsoft.com/office/officeart/2005/8/layout/vList2"/>
    <dgm:cxn modelId="{7ADE3660-5DC5-D249-AD3F-5EF43AF2CB7A}" type="presOf" srcId="{8F49C0DB-8CD7-8B48-9A7A-DC775EDFB5A8}" destId="{8DEA5440-AE19-6643-938B-CEC54A5D2947}" srcOrd="0" destOrd="0" presId="urn:microsoft.com/office/officeart/2005/8/layout/vList2"/>
    <dgm:cxn modelId="{8ED920A7-BDDA-6344-A660-7A662E924311}" srcId="{ECD7A1AB-113C-F640-9BA7-8177D556FFC5}" destId="{266356E2-7407-D947-BFC2-EA8687D5B118}" srcOrd="0" destOrd="0" parTransId="{FCA4BBF6-204D-4D4E-A6DF-79BC4447CEFC}" sibTransId="{90B48417-6604-794B-BC8F-5214C868DF67}"/>
    <dgm:cxn modelId="{49DE7FA7-3EA1-4147-9D9C-76904449D45A}" type="presOf" srcId="{19227983-A31C-4F4E-AAA8-A2D7BBADC47A}" destId="{309D2B56-5ED9-854E-AE7C-3E8C0F5ED07F}" srcOrd="0" destOrd="0" presId="urn:microsoft.com/office/officeart/2005/8/layout/vList2"/>
    <dgm:cxn modelId="{33F799A7-EF6C-E545-BCB1-7181FA5CE655}" srcId="{BAD0088B-CE4B-574F-A4BC-3435BF759D07}" destId="{5124C269-B656-8748-9CCB-68DF950BC89E}" srcOrd="1" destOrd="0" parTransId="{C5D9F792-D94E-BF4F-867A-BAF97A15A57E}" sibTransId="{2F67EC73-3A37-3449-9FB5-917717E2133E}"/>
    <dgm:cxn modelId="{A362F4B7-0CD1-124B-88B7-4381570FA397}" srcId="{8F49C0DB-8CD7-8B48-9A7A-DC775EDFB5A8}" destId="{D86FB8C2-13D3-1C4B-A3D9-FF0A52F715C0}" srcOrd="0" destOrd="0" parTransId="{BBDACE21-E123-3943-932A-9760214C2403}" sibTransId="{E196DFD7-E19A-CB41-AA12-15A6225BD2B9}"/>
    <dgm:cxn modelId="{225BC8BE-601A-7C41-BC6A-4A6C612AE870}" type="presOf" srcId="{266356E2-7407-D947-BFC2-EA8687D5B118}" destId="{38C6B2A8-3539-2348-A4E1-0FA857471D53}" srcOrd="0" destOrd="0" presId="urn:microsoft.com/office/officeart/2005/8/layout/vList2"/>
    <dgm:cxn modelId="{7F8BB1CA-E320-0E42-B49B-B6B6947DD250}" type="presOf" srcId="{4120607F-786A-8A4C-9183-6038827AAE84}" destId="{F487B99D-1C99-374B-B1C6-323386E281D9}" srcOrd="0" destOrd="0" presId="urn:microsoft.com/office/officeart/2005/8/layout/vList2"/>
    <dgm:cxn modelId="{AFACFBCC-B1CA-4647-A571-78CF5F047289}" type="presOf" srcId="{5124C269-B656-8748-9CCB-68DF950BC89E}" destId="{2B9C7AF6-291E-CA4F-A0A5-72315C1C23AA}" srcOrd="0" destOrd="0" presId="urn:microsoft.com/office/officeart/2005/8/layout/vList2"/>
    <dgm:cxn modelId="{7BAC4CCD-7D6E-3447-81AA-AFA22BABBB06}" srcId="{BAD0088B-CE4B-574F-A4BC-3435BF759D07}" destId="{4120607F-786A-8A4C-9183-6038827AAE84}" srcOrd="4" destOrd="0" parTransId="{5778CF6D-91E0-F842-B29F-9C51D06975DA}" sibTransId="{13EC0F22-2A96-0A4C-BC57-54D1B6294548}"/>
    <dgm:cxn modelId="{454B2FDA-279C-0248-90C3-E759CA6C6DA5}" srcId="{ECD7A1AB-113C-F640-9BA7-8177D556FFC5}" destId="{A5A47560-BB6A-5646-977D-189BFAD72D2B}" srcOrd="1" destOrd="0" parTransId="{F7AA8D2E-6228-D745-8EAA-0BB89E5DB5C9}" sibTransId="{30121580-656E-944F-A8E1-834A29A14BD6}"/>
    <dgm:cxn modelId="{6A118AEE-E1AF-7F48-8DBA-43A3703888F7}" srcId="{BAD0088B-CE4B-574F-A4BC-3435BF759D07}" destId="{19227983-A31C-4F4E-AAA8-A2D7BBADC47A}" srcOrd="0" destOrd="0" parTransId="{51A5A7CC-B4FF-D942-9139-5334B8141D2B}" sibTransId="{A195F2E6-DAE2-CA4E-A7B6-DEE6CD0B1F58}"/>
    <dgm:cxn modelId="{91EC5979-7226-9442-A569-422AE3A52BDA}" type="presParOf" srcId="{2C54634D-5E6B-8140-AB1E-F65CFB05C304}" destId="{309D2B56-5ED9-854E-AE7C-3E8C0F5ED07F}" srcOrd="0" destOrd="0" presId="urn:microsoft.com/office/officeart/2005/8/layout/vList2"/>
    <dgm:cxn modelId="{5E5AB3AC-1073-9E49-B834-E1B04ECB847F}" type="presParOf" srcId="{2C54634D-5E6B-8140-AB1E-F65CFB05C304}" destId="{B88428CF-4BD9-3444-B43D-1004F68409E7}" srcOrd="1" destOrd="0" presId="urn:microsoft.com/office/officeart/2005/8/layout/vList2"/>
    <dgm:cxn modelId="{B3F58CAF-FDE1-1C42-94E8-DE16E406E533}" type="presParOf" srcId="{2C54634D-5E6B-8140-AB1E-F65CFB05C304}" destId="{2B9C7AF6-291E-CA4F-A0A5-72315C1C23AA}" srcOrd="2" destOrd="0" presId="urn:microsoft.com/office/officeart/2005/8/layout/vList2"/>
    <dgm:cxn modelId="{688B66DE-C86C-4946-A68E-59E22F55C298}" type="presParOf" srcId="{2C54634D-5E6B-8140-AB1E-F65CFB05C304}" destId="{ED3F3A0A-A2A6-704E-A951-67222F6FC67E}" srcOrd="3" destOrd="0" presId="urn:microsoft.com/office/officeart/2005/8/layout/vList2"/>
    <dgm:cxn modelId="{FB746B7E-50D9-234B-B22B-26ED0DEB52FB}" type="presParOf" srcId="{2C54634D-5E6B-8140-AB1E-F65CFB05C304}" destId="{8D3F8FB7-4CBD-7D4A-92CD-E669605973E5}" srcOrd="4" destOrd="0" presId="urn:microsoft.com/office/officeart/2005/8/layout/vList2"/>
    <dgm:cxn modelId="{B8461940-6821-AC4E-B1A1-ADE9204408CE}" type="presParOf" srcId="{2C54634D-5E6B-8140-AB1E-F65CFB05C304}" destId="{38C6B2A8-3539-2348-A4E1-0FA857471D53}" srcOrd="5" destOrd="0" presId="urn:microsoft.com/office/officeart/2005/8/layout/vList2"/>
    <dgm:cxn modelId="{C67DEB76-D15B-544E-A784-6B9E9F24F78B}" type="presParOf" srcId="{2C54634D-5E6B-8140-AB1E-F65CFB05C304}" destId="{8DEA5440-AE19-6643-938B-CEC54A5D2947}" srcOrd="6" destOrd="0" presId="urn:microsoft.com/office/officeart/2005/8/layout/vList2"/>
    <dgm:cxn modelId="{433C58F9-A1EA-A947-86A4-E6B6B96620A7}" type="presParOf" srcId="{2C54634D-5E6B-8140-AB1E-F65CFB05C304}" destId="{C78F80FC-C3E1-424D-B905-85F5FF0A8F78}" srcOrd="7" destOrd="0" presId="urn:microsoft.com/office/officeart/2005/8/layout/vList2"/>
    <dgm:cxn modelId="{BB0E4F6E-0D80-0D49-BEA8-006CE56B55AA}" type="presParOf" srcId="{2C54634D-5E6B-8140-AB1E-F65CFB05C304}" destId="{F487B99D-1C99-374B-B1C6-323386E281D9}" srcOrd="8" destOrd="0" presId="urn:microsoft.com/office/officeart/2005/8/layout/vList2"/>
  </dgm:cxnLst>
  <dgm:bg>
    <a:solidFill>
      <a:schemeClr val="accent1">
        <a:lumMod val="60000"/>
        <a:lumOff val="40000"/>
        <a:alpha val="99000"/>
      </a:schemeClr>
    </a:solidFill>
    <a:effectLst>
      <a:softEdge rad="575022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E1805-4293-064A-AF7A-29BCDB442782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C0D0623-D14C-FC4E-A880-56807AA7EA05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algn="ctr"/>
          <a:r>
            <a:rPr lang="fr-FR" sz="2800" b="1" dirty="0">
              <a:solidFill>
                <a:schemeClr val="tx1"/>
              </a:solidFill>
            </a:rPr>
            <a:t>Finances</a:t>
          </a:r>
          <a:endParaRPr lang="fr-BE" sz="2800" b="1" dirty="0">
            <a:solidFill>
              <a:schemeClr val="tx1"/>
            </a:solidFill>
          </a:endParaRPr>
        </a:p>
      </dgm:t>
    </dgm:pt>
    <dgm:pt modelId="{BE1A1997-83F1-1049-8F1E-8F977E3DF6E3}" type="parTrans" cxnId="{BFECB994-36FE-6D48-9822-E1480303687A}">
      <dgm:prSet/>
      <dgm:spPr/>
      <dgm:t>
        <a:bodyPr/>
        <a:lstStyle/>
        <a:p>
          <a:endParaRPr lang="fr-FR"/>
        </a:p>
      </dgm:t>
    </dgm:pt>
    <dgm:pt modelId="{B3A38A2C-0D37-C645-AE5B-CB3D17E537EC}" type="sibTrans" cxnId="{BFECB994-36FE-6D48-9822-E1480303687A}">
      <dgm:prSet/>
      <dgm:spPr/>
      <dgm:t>
        <a:bodyPr/>
        <a:lstStyle/>
        <a:p>
          <a:endParaRPr lang="fr-FR"/>
        </a:p>
      </dgm:t>
    </dgm:pt>
    <dgm:pt modelId="{B8634A26-D423-CD4D-813F-2184A5DE1919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algn="ctr"/>
          <a:r>
            <a:rPr lang="fr-FR" sz="2800" b="1" dirty="0">
              <a:solidFill>
                <a:schemeClr val="tx1"/>
              </a:solidFill>
            </a:rPr>
            <a:t>Analyse et mesures</a:t>
          </a:r>
          <a:endParaRPr lang="fr-BE" sz="2800" b="1" dirty="0">
            <a:solidFill>
              <a:schemeClr val="tx1"/>
            </a:solidFill>
          </a:endParaRPr>
        </a:p>
      </dgm:t>
    </dgm:pt>
    <dgm:pt modelId="{D4231131-74A2-2B49-B6BD-576C0CA4AE05}" type="parTrans" cxnId="{D5959626-3161-9943-8583-D47965071B5B}">
      <dgm:prSet/>
      <dgm:spPr/>
      <dgm:t>
        <a:bodyPr/>
        <a:lstStyle/>
        <a:p>
          <a:endParaRPr lang="fr-FR"/>
        </a:p>
      </dgm:t>
    </dgm:pt>
    <dgm:pt modelId="{19B12590-1514-5C41-B18A-8DF3BBCEED4F}" type="sibTrans" cxnId="{D5959626-3161-9943-8583-D47965071B5B}">
      <dgm:prSet/>
      <dgm:spPr/>
      <dgm:t>
        <a:bodyPr/>
        <a:lstStyle/>
        <a:p>
          <a:endParaRPr lang="fr-FR"/>
        </a:p>
      </dgm:t>
    </dgm:pt>
    <dgm:pt modelId="{E39200F3-F8B0-B546-9ED7-7AB7661D5CAC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FR" sz="2800" b="1">
              <a:solidFill>
                <a:schemeClr val="tx1"/>
              </a:solidFill>
            </a:rPr>
            <a:t>Programme </a:t>
          </a:r>
          <a:endParaRPr lang="fr-BE" sz="2800" b="1">
            <a:solidFill>
              <a:schemeClr val="tx1"/>
            </a:solidFill>
          </a:endParaRPr>
        </a:p>
      </dgm:t>
    </dgm:pt>
    <dgm:pt modelId="{CCBA90B7-3926-844F-B185-51B7CDCB3326}" type="parTrans" cxnId="{052D198B-169F-3447-8E18-B03DB3B39568}">
      <dgm:prSet/>
      <dgm:spPr/>
      <dgm:t>
        <a:bodyPr/>
        <a:lstStyle/>
        <a:p>
          <a:endParaRPr lang="fr-FR"/>
        </a:p>
      </dgm:t>
    </dgm:pt>
    <dgm:pt modelId="{D1613F98-38BC-1C4C-8964-0DE6D3411664}" type="sibTrans" cxnId="{052D198B-169F-3447-8E18-B03DB3B39568}">
      <dgm:prSet/>
      <dgm:spPr/>
      <dgm:t>
        <a:bodyPr/>
        <a:lstStyle/>
        <a:p>
          <a:endParaRPr lang="fr-FR"/>
        </a:p>
      </dgm:t>
    </dgm:pt>
    <dgm:pt modelId="{45EE4DC4-C020-1844-93BA-50BE2F706F6C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Sud-Est – </a:t>
          </a:r>
          <a:r>
            <a:rPr lang="fr-FR" sz="2800" b="1" dirty="0" err="1">
              <a:solidFill>
                <a:schemeClr val="tx1"/>
              </a:solidFill>
            </a:rPr>
            <a:t>AFGolf</a:t>
          </a:r>
          <a:r>
            <a:rPr lang="fr-FR" sz="2800" b="1" dirty="0">
              <a:solidFill>
                <a:schemeClr val="tx1"/>
              </a:solidFill>
            </a:rPr>
            <a:t> - IC</a:t>
          </a:r>
          <a:endParaRPr lang="fr-BE" sz="2800" b="1" dirty="0">
            <a:solidFill>
              <a:schemeClr val="tx1"/>
            </a:solidFill>
          </a:endParaRPr>
        </a:p>
      </dgm:t>
    </dgm:pt>
    <dgm:pt modelId="{2CE57338-21BD-C345-A80E-5EF4A242F9AB}" type="parTrans" cxnId="{DB7E0F95-BBF6-404B-9780-06F99BBCA3C3}">
      <dgm:prSet/>
      <dgm:spPr/>
      <dgm:t>
        <a:bodyPr/>
        <a:lstStyle/>
        <a:p>
          <a:endParaRPr lang="fr-FR"/>
        </a:p>
      </dgm:t>
    </dgm:pt>
    <dgm:pt modelId="{62048188-0CA0-804E-9E84-2817CB7A05F3}" type="sibTrans" cxnId="{DB7E0F95-BBF6-404B-9780-06F99BBCA3C3}">
      <dgm:prSet/>
      <dgm:spPr/>
      <dgm:t>
        <a:bodyPr/>
        <a:lstStyle/>
        <a:p>
          <a:endParaRPr lang="fr-FR"/>
        </a:p>
      </dgm:t>
    </dgm:pt>
    <dgm:pt modelId="{79204773-502A-C941-AD32-A9F6CB9314DB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Voyage Seniors 2026</a:t>
          </a:r>
          <a:endParaRPr lang="fr-BE" sz="2800" b="1" dirty="0">
            <a:solidFill>
              <a:schemeClr val="tx1"/>
            </a:solidFill>
          </a:endParaRPr>
        </a:p>
      </dgm:t>
    </dgm:pt>
    <dgm:pt modelId="{2B8BB408-B9B9-C64C-A744-FFD37B8A728D}" type="parTrans" cxnId="{12687194-ACD8-3547-8598-7065688547D4}">
      <dgm:prSet/>
      <dgm:spPr/>
      <dgm:t>
        <a:bodyPr/>
        <a:lstStyle/>
        <a:p>
          <a:endParaRPr lang="fr-FR"/>
        </a:p>
      </dgm:t>
    </dgm:pt>
    <dgm:pt modelId="{82251FD5-EE3D-704B-B0DC-945D2DEE85FB}" type="sibTrans" cxnId="{12687194-ACD8-3547-8598-7065688547D4}">
      <dgm:prSet/>
      <dgm:spPr/>
      <dgm:t>
        <a:bodyPr/>
        <a:lstStyle/>
        <a:p>
          <a:endParaRPr lang="fr-FR"/>
        </a:p>
      </dgm:t>
    </dgm:pt>
    <dgm:pt modelId="{C4A9F295-3643-E746-B1E8-0BED96CB3471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BE" sz="2800" b="1" dirty="0">
              <a:solidFill>
                <a:schemeClr val="tx1"/>
              </a:solidFill>
            </a:rPr>
            <a:t>Sponsors</a:t>
          </a:r>
        </a:p>
      </dgm:t>
    </dgm:pt>
    <dgm:pt modelId="{2BD1D4DE-9EA2-F24B-8E8D-6893767FB24D}" type="parTrans" cxnId="{11372E35-D9D5-C946-A329-A2D9B505071D}">
      <dgm:prSet/>
      <dgm:spPr/>
      <dgm:t>
        <a:bodyPr/>
        <a:lstStyle/>
        <a:p>
          <a:endParaRPr lang="fr-FR"/>
        </a:p>
      </dgm:t>
    </dgm:pt>
    <dgm:pt modelId="{7CFD01B0-3FFF-7745-BBE9-D6B6276E0F2A}" type="sibTrans" cxnId="{11372E35-D9D5-C946-A329-A2D9B505071D}">
      <dgm:prSet/>
      <dgm:spPr/>
      <dgm:t>
        <a:bodyPr/>
        <a:lstStyle/>
        <a:p>
          <a:endParaRPr lang="fr-FR"/>
        </a:p>
      </dgm:t>
    </dgm:pt>
    <dgm:pt modelId="{A9E49021-5456-7845-AF2A-340BF7CD64D6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Votre avis …</a:t>
          </a:r>
          <a:endParaRPr lang="fr-BE" sz="2800" b="1" dirty="0">
            <a:solidFill>
              <a:schemeClr val="tx1"/>
            </a:solidFill>
          </a:endParaRPr>
        </a:p>
      </dgm:t>
    </dgm:pt>
    <dgm:pt modelId="{04D2CB3A-6671-F643-B06E-1D2EEDEFC31D}" type="sibTrans" cxnId="{2C497D2E-A184-2245-AC31-4B2605033113}">
      <dgm:prSet/>
      <dgm:spPr/>
      <dgm:t>
        <a:bodyPr/>
        <a:lstStyle/>
        <a:p>
          <a:endParaRPr lang="fr-FR"/>
        </a:p>
      </dgm:t>
    </dgm:pt>
    <dgm:pt modelId="{A1BD5981-FE21-FA49-8491-EDEC0D7695BD}" type="parTrans" cxnId="{2C497D2E-A184-2245-AC31-4B2605033113}">
      <dgm:prSet/>
      <dgm:spPr/>
      <dgm:t>
        <a:bodyPr/>
        <a:lstStyle/>
        <a:p>
          <a:endParaRPr lang="fr-FR"/>
        </a:p>
      </dgm:t>
    </dgm:pt>
    <dgm:pt modelId="{1C1B09F6-DE02-3645-97EA-851B9506A170}" type="pres">
      <dgm:prSet presAssocID="{D9DE1805-4293-064A-AF7A-29BCDB442782}" presName="linearFlow" presStyleCnt="0">
        <dgm:presLayoutVars>
          <dgm:dir/>
          <dgm:resizeHandles val="exact"/>
        </dgm:presLayoutVars>
      </dgm:prSet>
      <dgm:spPr/>
    </dgm:pt>
    <dgm:pt modelId="{03743027-F1C1-0147-8715-03CF2E97EEE3}" type="pres">
      <dgm:prSet presAssocID="{4C0D0623-D14C-FC4E-A880-56807AA7EA05}" presName="composite" presStyleCnt="0"/>
      <dgm:spPr/>
    </dgm:pt>
    <dgm:pt modelId="{B8A1F5E0-8C8A-9042-80B9-3312686079DF}" type="pres">
      <dgm:prSet presAssocID="{4C0D0623-D14C-FC4E-A880-56807AA7EA05}" presName="imgShp" presStyleLbl="fgImgPlace1" presStyleIdx="0" presStyleCnt="6" custLinFactNeighborX="206" custLinFactNeighborY="7895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60112D84-7B70-3F49-9C72-6B8E3265A5B6}" type="pres">
      <dgm:prSet presAssocID="{4C0D0623-D14C-FC4E-A880-56807AA7EA05}" presName="txShp" presStyleLbl="node1" presStyleIdx="0" presStyleCnt="6" custLinFactNeighborX="1959" custLinFactNeighborY="7895">
        <dgm:presLayoutVars>
          <dgm:bulletEnabled val="1"/>
        </dgm:presLayoutVars>
      </dgm:prSet>
      <dgm:spPr/>
    </dgm:pt>
    <dgm:pt modelId="{41D54E1B-4039-134A-AB0A-866102D82A89}" type="pres">
      <dgm:prSet presAssocID="{B3A38A2C-0D37-C645-AE5B-CB3D17E537EC}" presName="spacing" presStyleCnt="0"/>
      <dgm:spPr/>
    </dgm:pt>
    <dgm:pt modelId="{6308F78C-BEFC-8A47-82BB-E458FE2660AD}" type="pres">
      <dgm:prSet presAssocID="{E39200F3-F8B0-B546-9ED7-7AB7661D5CAC}" presName="composite" presStyleCnt="0"/>
      <dgm:spPr/>
    </dgm:pt>
    <dgm:pt modelId="{8E984BD6-9620-7B48-B49B-723AFC941356}" type="pres">
      <dgm:prSet presAssocID="{E39200F3-F8B0-B546-9ED7-7AB7661D5CAC}" presName="imgShp" presStyleLbl="fgImgPlace1" presStyleIdx="1" presStyleCnt="6" custLinFactNeighborY="835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1490F2DC-1A99-DA46-91DA-AABA5B0E5D79}" type="pres">
      <dgm:prSet presAssocID="{E39200F3-F8B0-B546-9ED7-7AB7661D5CAC}" presName="txShp" presStyleLbl="node1" presStyleIdx="1" presStyleCnt="6" custLinFactNeighborX="2235" custLinFactNeighborY="5509">
        <dgm:presLayoutVars>
          <dgm:bulletEnabled val="1"/>
        </dgm:presLayoutVars>
      </dgm:prSet>
      <dgm:spPr/>
    </dgm:pt>
    <dgm:pt modelId="{ADF5206A-AA77-8642-8192-F0AFC34FE142}" type="pres">
      <dgm:prSet presAssocID="{D1613F98-38BC-1C4C-8964-0DE6D3411664}" presName="spacing" presStyleCnt="0"/>
      <dgm:spPr/>
    </dgm:pt>
    <dgm:pt modelId="{9F1BA6DB-F879-484F-93A6-48BDF8FE2EAF}" type="pres">
      <dgm:prSet presAssocID="{C4A9F295-3643-E746-B1E8-0BED96CB3471}" presName="composite" presStyleCnt="0"/>
      <dgm:spPr/>
    </dgm:pt>
    <dgm:pt modelId="{11DA95AD-44F1-6D4D-957E-671245DF3D18}" type="pres">
      <dgm:prSet presAssocID="{C4A9F295-3643-E746-B1E8-0BED96CB3471}" presName="imgShp" presStyleLbl="fgImgPlace1" presStyleIdx="2" presStyleCnt="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172E6DDA-B8CD-AD4B-9B9C-96171030CD45}" type="pres">
      <dgm:prSet presAssocID="{C4A9F295-3643-E746-B1E8-0BED96CB3471}" presName="txShp" presStyleLbl="node1" presStyleIdx="2" presStyleCnt="6" custLinFactNeighborX="2432" custLinFactNeighborY="5509">
        <dgm:presLayoutVars>
          <dgm:bulletEnabled val="1"/>
        </dgm:presLayoutVars>
      </dgm:prSet>
      <dgm:spPr/>
    </dgm:pt>
    <dgm:pt modelId="{2D61B352-3CA6-E942-A230-A83D50887FC2}" type="pres">
      <dgm:prSet presAssocID="{7CFD01B0-3FFF-7745-BBE9-D6B6276E0F2A}" presName="spacing" presStyleCnt="0"/>
      <dgm:spPr/>
    </dgm:pt>
    <dgm:pt modelId="{0B868851-6A8C-1F4C-B147-D005A4A6342D}" type="pres">
      <dgm:prSet presAssocID="{45EE4DC4-C020-1844-93BA-50BE2F706F6C}" presName="composite" presStyleCnt="0"/>
      <dgm:spPr/>
    </dgm:pt>
    <dgm:pt modelId="{6C04B8A2-A11D-F44E-9EF7-5595CCA082A4}" type="pres">
      <dgm:prSet presAssocID="{45EE4DC4-C020-1844-93BA-50BE2F706F6C}" presName="imgShp" presStyleLbl="fgImgPlace1" presStyleIdx="3" presStyleCnt="6" custLinFactNeighborY="835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B85683DA-D4AB-004F-A554-3C429DDD694B}" type="pres">
      <dgm:prSet presAssocID="{45EE4DC4-C020-1844-93BA-50BE2F706F6C}" presName="txShp" presStyleLbl="node1" presStyleIdx="3" presStyleCnt="6" custLinFactNeighborX="1957">
        <dgm:presLayoutVars>
          <dgm:bulletEnabled val="1"/>
        </dgm:presLayoutVars>
      </dgm:prSet>
      <dgm:spPr/>
    </dgm:pt>
    <dgm:pt modelId="{814DED80-154F-054E-A2D0-881CD1D0CE6E}" type="pres">
      <dgm:prSet presAssocID="{62048188-0CA0-804E-9E84-2817CB7A05F3}" presName="spacing" presStyleCnt="0"/>
      <dgm:spPr/>
    </dgm:pt>
    <dgm:pt modelId="{ADBC9A12-EFCE-7D4B-A5B6-32EA12830BA1}" type="pres">
      <dgm:prSet presAssocID="{A9E49021-5456-7845-AF2A-340BF7CD64D6}" presName="composite" presStyleCnt="0"/>
      <dgm:spPr/>
    </dgm:pt>
    <dgm:pt modelId="{C59A1A0B-DDBF-2146-9109-575A13596EA9}" type="pres">
      <dgm:prSet presAssocID="{A9E49021-5456-7845-AF2A-340BF7CD64D6}" presName="imgShp" presStyleLbl="fgImgPlace1" presStyleIdx="4" presStyleCnt="6" custLinFactNeighborY="835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D303AC08-B257-0147-9D27-E7243CC40F81}" type="pres">
      <dgm:prSet presAssocID="{A9E49021-5456-7845-AF2A-340BF7CD64D6}" presName="txShp" presStyleLbl="node1" presStyleIdx="4" presStyleCnt="6" custLinFactNeighborX="2235" custLinFactNeighborY="5509">
        <dgm:presLayoutVars>
          <dgm:bulletEnabled val="1"/>
        </dgm:presLayoutVars>
      </dgm:prSet>
      <dgm:spPr/>
    </dgm:pt>
    <dgm:pt modelId="{318E09F6-A1F3-E34C-BADB-214EC18A1311}" type="pres">
      <dgm:prSet presAssocID="{04D2CB3A-6671-F643-B06E-1D2EEDEFC31D}" presName="spacing" presStyleCnt="0"/>
      <dgm:spPr/>
    </dgm:pt>
    <dgm:pt modelId="{3D6FE839-0313-A045-9996-397C1C2482E7}" type="pres">
      <dgm:prSet presAssocID="{79204773-502A-C941-AD32-A9F6CB9314DB}" presName="composite" presStyleCnt="0"/>
      <dgm:spPr/>
    </dgm:pt>
    <dgm:pt modelId="{E1D53DB3-6705-2345-8FBD-45566AB4BAB9}" type="pres">
      <dgm:prSet presAssocID="{79204773-502A-C941-AD32-A9F6CB9314DB}" presName="imgShp" presStyleLbl="fgImgPlace1" presStyleIdx="5" presStyleCnt="6"/>
      <dgm:spPr>
        <a:pattFill prst="lgCheck">
          <a:fgClr>
            <a:schemeClr val="accent1"/>
          </a:fgClr>
          <a:bgClr>
            <a:schemeClr val="bg1"/>
          </a:bgClr>
        </a:pattFill>
      </dgm:spPr>
    </dgm:pt>
    <dgm:pt modelId="{1531A63D-BBB5-1248-A0D8-E5EEA05F6FFB}" type="pres">
      <dgm:prSet presAssocID="{79204773-502A-C941-AD32-A9F6CB9314DB}" presName="txShp" presStyleLbl="node1" presStyleIdx="5" presStyleCnt="6" custLinFactNeighborX="1230">
        <dgm:presLayoutVars>
          <dgm:bulletEnabled val="1"/>
        </dgm:presLayoutVars>
      </dgm:prSet>
      <dgm:spPr/>
    </dgm:pt>
  </dgm:ptLst>
  <dgm:cxnLst>
    <dgm:cxn modelId="{8FA1CA11-853A-2C4E-B439-E73605C0D753}" type="presOf" srcId="{4C0D0623-D14C-FC4E-A880-56807AA7EA05}" destId="{60112D84-7B70-3F49-9C72-6B8E3265A5B6}" srcOrd="0" destOrd="0" presId="urn:microsoft.com/office/officeart/2005/8/layout/vList3"/>
    <dgm:cxn modelId="{D5959626-3161-9943-8583-D47965071B5B}" srcId="{4C0D0623-D14C-FC4E-A880-56807AA7EA05}" destId="{B8634A26-D423-CD4D-813F-2184A5DE1919}" srcOrd="0" destOrd="0" parTransId="{D4231131-74A2-2B49-B6BD-576C0CA4AE05}" sibTransId="{19B12590-1514-5C41-B18A-8DF3BBCEED4F}"/>
    <dgm:cxn modelId="{2C497D2E-A184-2245-AC31-4B2605033113}" srcId="{D9DE1805-4293-064A-AF7A-29BCDB442782}" destId="{A9E49021-5456-7845-AF2A-340BF7CD64D6}" srcOrd="4" destOrd="0" parTransId="{A1BD5981-FE21-FA49-8491-EDEC0D7695BD}" sibTransId="{04D2CB3A-6671-F643-B06E-1D2EEDEFC31D}"/>
    <dgm:cxn modelId="{11372E35-D9D5-C946-A329-A2D9B505071D}" srcId="{D9DE1805-4293-064A-AF7A-29BCDB442782}" destId="{C4A9F295-3643-E746-B1E8-0BED96CB3471}" srcOrd="2" destOrd="0" parTransId="{2BD1D4DE-9EA2-F24B-8E8D-6893767FB24D}" sibTransId="{7CFD01B0-3FFF-7745-BBE9-D6B6276E0F2A}"/>
    <dgm:cxn modelId="{75887149-438A-D646-92E2-D3A2742D6A81}" type="presOf" srcId="{C4A9F295-3643-E746-B1E8-0BED96CB3471}" destId="{172E6DDA-B8CD-AD4B-9B9C-96171030CD45}" srcOrd="0" destOrd="0" presId="urn:microsoft.com/office/officeart/2005/8/layout/vList3"/>
    <dgm:cxn modelId="{CCD8EC5C-6C0E-904B-BE21-584D02658BE8}" type="presOf" srcId="{A9E49021-5456-7845-AF2A-340BF7CD64D6}" destId="{D303AC08-B257-0147-9D27-E7243CC40F81}" srcOrd="0" destOrd="0" presId="urn:microsoft.com/office/officeart/2005/8/layout/vList3"/>
    <dgm:cxn modelId="{EAC29F66-38C2-1841-8A16-C09F1084C96D}" type="presOf" srcId="{E39200F3-F8B0-B546-9ED7-7AB7661D5CAC}" destId="{1490F2DC-1A99-DA46-91DA-AABA5B0E5D79}" srcOrd="0" destOrd="0" presId="urn:microsoft.com/office/officeart/2005/8/layout/vList3"/>
    <dgm:cxn modelId="{052D198B-169F-3447-8E18-B03DB3B39568}" srcId="{D9DE1805-4293-064A-AF7A-29BCDB442782}" destId="{E39200F3-F8B0-B546-9ED7-7AB7661D5CAC}" srcOrd="1" destOrd="0" parTransId="{CCBA90B7-3926-844F-B185-51B7CDCB3326}" sibTransId="{D1613F98-38BC-1C4C-8964-0DE6D3411664}"/>
    <dgm:cxn modelId="{12687194-ACD8-3547-8598-7065688547D4}" srcId="{D9DE1805-4293-064A-AF7A-29BCDB442782}" destId="{79204773-502A-C941-AD32-A9F6CB9314DB}" srcOrd="5" destOrd="0" parTransId="{2B8BB408-B9B9-C64C-A744-FFD37B8A728D}" sibTransId="{82251FD5-EE3D-704B-B0DC-945D2DEE85FB}"/>
    <dgm:cxn modelId="{BFECB994-36FE-6D48-9822-E1480303687A}" srcId="{D9DE1805-4293-064A-AF7A-29BCDB442782}" destId="{4C0D0623-D14C-FC4E-A880-56807AA7EA05}" srcOrd="0" destOrd="0" parTransId="{BE1A1997-83F1-1049-8F1E-8F977E3DF6E3}" sibTransId="{B3A38A2C-0D37-C645-AE5B-CB3D17E537EC}"/>
    <dgm:cxn modelId="{DB7E0F95-BBF6-404B-9780-06F99BBCA3C3}" srcId="{D9DE1805-4293-064A-AF7A-29BCDB442782}" destId="{45EE4DC4-C020-1844-93BA-50BE2F706F6C}" srcOrd="3" destOrd="0" parTransId="{2CE57338-21BD-C345-A80E-5EF4A242F9AB}" sibTransId="{62048188-0CA0-804E-9E84-2817CB7A05F3}"/>
    <dgm:cxn modelId="{045BE599-0C9D-F74B-9774-9B431B56E240}" type="presOf" srcId="{D9DE1805-4293-064A-AF7A-29BCDB442782}" destId="{1C1B09F6-DE02-3645-97EA-851B9506A170}" srcOrd="0" destOrd="0" presId="urn:microsoft.com/office/officeart/2005/8/layout/vList3"/>
    <dgm:cxn modelId="{8A48FEA1-BD04-FF44-BCE0-48DC2D788D15}" type="presOf" srcId="{79204773-502A-C941-AD32-A9F6CB9314DB}" destId="{1531A63D-BBB5-1248-A0D8-E5EEA05F6FFB}" srcOrd="0" destOrd="0" presId="urn:microsoft.com/office/officeart/2005/8/layout/vList3"/>
    <dgm:cxn modelId="{38A407A3-9564-734C-A6FE-0AD94F9C4FA8}" type="presOf" srcId="{B8634A26-D423-CD4D-813F-2184A5DE1919}" destId="{60112D84-7B70-3F49-9C72-6B8E3265A5B6}" srcOrd="0" destOrd="1" presId="urn:microsoft.com/office/officeart/2005/8/layout/vList3"/>
    <dgm:cxn modelId="{C1DBC9B4-3081-A74E-B74B-6DE012F43681}" type="presOf" srcId="{45EE4DC4-C020-1844-93BA-50BE2F706F6C}" destId="{B85683DA-D4AB-004F-A554-3C429DDD694B}" srcOrd="0" destOrd="0" presId="urn:microsoft.com/office/officeart/2005/8/layout/vList3"/>
    <dgm:cxn modelId="{222BDC27-DE77-FA42-A1FD-C8FC387B98CB}" type="presParOf" srcId="{1C1B09F6-DE02-3645-97EA-851B9506A170}" destId="{03743027-F1C1-0147-8715-03CF2E97EEE3}" srcOrd="0" destOrd="0" presId="urn:microsoft.com/office/officeart/2005/8/layout/vList3"/>
    <dgm:cxn modelId="{62D782A0-7BA9-4249-96E9-D4B6EB362CF4}" type="presParOf" srcId="{03743027-F1C1-0147-8715-03CF2E97EEE3}" destId="{B8A1F5E0-8C8A-9042-80B9-3312686079DF}" srcOrd="0" destOrd="0" presId="urn:microsoft.com/office/officeart/2005/8/layout/vList3"/>
    <dgm:cxn modelId="{AEA09A65-27A3-5844-A51D-B1CA57F8C4F3}" type="presParOf" srcId="{03743027-F1C1-0147-8715-03CF2E97EEE3}" destId="{60112D84-7B70-3F49-9C72-6B8E3265A5B6}" srcOrd="1" destOrd="0" presId="urn:microsoft.com/office/officeart/2005/8/layout/vList3"/>
    <dgm:cxn modelId="{6C1C43FD-8939-864E-9B1E-F8274C5AB8DC}" type="presParOf" srcId="{1C1B09F6-DE02-3645-97EA-851B9506A170}" destId="{41D54E1B-4039-134A-AB0A-866102D82A89}" srcOrd="1" destOrd="0" presId="urn:microsoft.com/office/officeart/2005/8/layout/vList3"/>
    <dgm:cxn modelId="{86027CE5-B145-5E4E-975E-A956A8D03933}" type="presParOf" srcId="{1C1B09F6-DE02-3645-97EA-851B9506A170}" destId="{6308F78C-BEFC-8A47-82BB-E458FE2660AD}" srcOrd="2" destOrd="0" presId="urn:microsoft.com/office/officeart/2005/8/layout/vList3"/>
    <dgm:cxn modelId="{28269763-7E4A-894D-98FC-BF46CEA9E230}" type="presParOf" srcId="{6308F78C-BEFC-8A47-82BB-E458FE2660AD}" destId="{8E984BD6-9620-7B48-B49B-723AFC941356}" srcOrd="0" destOrd="0" presId="urn:microsoft.com/office/officeart/2005/8/layout/vList3"/>
    <dgm:cxn modelId="{4B18FEBA-333A-BF49-AA71-36A54950C4E5}" type="presParOf" srcId="{6308F78C-BEFC-8A47-82BB-E458FE2660AD}" destId="{1490F2DC-1A99-DA46-91DA-AABA5B0E5D79}" srcOrd="1" destOrd="0" presId="urn:microsoft.com/office/officeart/2005/8/layout/vList3"/>
    <dgm:cxn modelId="{C7ED682B-64AB-FA4D-9C44-449F50108533}" type="presParOf" srcId="{1C1B09F6-DE02-3645-97EA-851B9506A170}" destId="{ADF5206A-AA77-8642-8192-F0AFC34FE142}" srcOrd="3" destOrd="0" presId="urn:microsoft.com/office/officeart/2005/8/layout/vList3"/>
    <dgm:cxn modelId="{77DF7A15-2EB7-6C44-87B7-EA85F82FF853}" type="presParOf" srcId="{1C1B09F6-DE02-3645-97EA-851B9506A170}" destId="{9F1BA6DB-F879-484F-93A6-48BDF8FE2EAF}" srcOrd="4" destOrd="0" presId="urn:microsoft.com/office/officeart/2005/8/layout/vList3"/>
    <dgm:cxn modelId="{8F1107D0-2DD0-3E44-8776-55C9D3B5A003}" type="presParOf" srcId="{9F1BA6DB-F879-484F-93A6-48BDF8FE2EAF}" destId="{11DA95AD-44F1-6D4D-957E-671245DF3D18}" srcOrd="0" destOrd="0" presId="urn:microsoft.com/office/officeart/2005/8/layout/vList3"/>
    <dgm:cxn modelId="{2D597EAA-6CE2-1A49-BB15-E49B9441EFEA}" type="presParOf" srcId="{9F1BA6DB-F879-484F-93A6-48BDF8FE2EAF}" destId="{172E6DDA-B8CD-AD4B-9B9C-96171030CD45}" srcOrd="1" destOrd="0" presId="urn:microsoft.com/office/officeart/2005/8/layout/vList3"/>
    <dgm:cxn modelId="{CCC6E301-0B01-4142-BA01-8FBCA4FCBF30}" type="presParOf" srcId="{1C1B09F6-DE02-3645-97EA-851B9506A170}" destId="{2D61B352-3CA6-E942-A230-A83D50887FC2}" srcOrd="5" destOrd="0" presId="urn:microsoft.com/office/officeart/2005/8/layout/vList3"/>
    <dgm:cxn modelId="{A11E1383-2683-1447-A08E-D6229EDA4870}" type="presParOf" srcId="{1C1B09F6-DE02-3645-97EA-851B9506A170}" destId="{0B868851-6A8C-1F4C-B147-D005A4A6342D}" srcOrd="6" destOrd="0" presId="urn:microsoft.com/office/officeart/2005/8/layout/vList3"/>
    <dgm:cxn modelId="{EAD42406-CF99-D647-995C-20BCF91882A7}" type="presParOf" srcId="{0B868851-6A8C-1F4C-B147-D005A4A6342D}" destId="{6C04B8A2-A11D-F44E-9EF7-5595CCA082A4}" srcOrd="0" destOrd="0" presId="urn:microsoft.com/office/officeart/2005/8/layout/vList3"/>
    <dgm:cxn modelId="{2D8EA5E2-EB4C-5C4C-BA29-77F3C28C3C8A}" type="presParOf" srcId="{0B868851-6A8C-1F4C-B147-D005A4A6342D}" destId="{B85683DA-D4AB-004F-A554-3C429DDD694B}" srcOrd="1" destOrd="0" presId="urn:microsoft.com/office/officeart/2005/8/layout/vList3"/>
    <dgm:cxn modelId="{FD20FBCE-E8F6-5F49-8CC3-75377BA7E33E}" type="presParOf" srcId="{1C1B09F6-DE02-3645-97EA-851B9506A170}" destId="{814DED80-154F-054E-A2D0-881CD1D0CE6E}" srcOrd="7" destOrd="0" presId="urn:microsoft.com/office/officeart/2005/8/layout/vList3"/>
    <dgm:cxn modelId="{CEE539E2-0B12-9543-A136-204DE479EDA0}" type="presParOf" srcId="{1C1B09F6-DE02-3645-97EA-851B9506A170}" destId="{ADBC9A12-EFCE-7D4B-A5B6-32EA12830BA1}" srcOrd="8" destOrd="0" presId="urn:microsoft.com/office/officeart/2005/8/layout/vList3"/>
    <dgm:cxn modelId="{895EEEF3-2CC6-8B4F-BCF1-7E20D04B57D4}" type="presParOf" srcId="{ADBC9A12-EFCE-7D4B-A5B6-32EA12830BA1}" destId="{C59A1A0B-DDBF-2146-9109-575A13596EA9}" srcOrd="0" destOrd="0" presId="urn:microsoft.com/office/officeart/2005/8/layout/vList3"/>
    <dgm:cxn modelId="{B22A18B5-9FBA-0947-876A-F44EDAD87DE8}" type="presParOf" srcId="{ADBC9A12-EFCE-7D4B-A5B6-32EA12830BA1}" destId="{D303AC08-B257-0147-9D27-E7243CC40F81}" srcOrd="1" destOrd="0" presId="urn:microsoft.com/office/officeart/2005/8/layout/vList3"/>
    <dgm:cxn modelId="{1F2B9C63-AA3D-9348-B039-C142FF28D414}" type="presParOf" srcId="{1C1B09F6-DE02-3645-97EA-851B9506A170}" destId="{318E09F6-A1F3-E34C-BADB-214EC18A1311}" srcOrd="9" destOrd="0" presId="urn:microsoft.com/office/officeart/2005/8/layout/vList3"/>
    <dgm:cxn modelId="{7D4A90B0-E4F6-9849-83EA-6033FA8E78DC}" type="presParOf" srcId="{1C1B09F6-DE02-3645-97EA-851B9506A170}" destId="{3D6FE839-0313-A045-9996-397C1C2482E7}" srcOrd="10" destOrd="0" presId="urn:microsoft.com/office/officeart/2005/8/layout/vList3"/>
    <dgm:cxn modelId="{54DE7B63-1C0D-CE4B-B970-703DEEB490B4}" type="presParOf" srcId="{3D6FE839-0313-A045-9996-397C1C2482E7}" destId="{E1D53DB3-6705-2345-8FBD-45566AB4BAB9}" srcOrd="0" destOrd="0" presId="urn:microsoft.com/office/officeart/2005/8/layout/vList3"/>
    <dgm:cxn modelId="{8C20EF95-6BD7-7746-9CB7-92CAE10536EF}" type="presParOf" srcId="{3D6FE839-0313-A045-9996-397C1C2482E7}" destId="{1531A63D-BBB5-1248-A0D8-E5EEA05F6FFB}" srcOrd="1" destOrd="0" presId="urn:microsoft.com/office/officeart/2005/8/layout/vList3"/>
  </dgm:cxnLst>
  <dgm:bg>
    <a:gradFill>
      <a:gsLst>
        <a:gs pos="0">
          <a:schemeClr val="accent1">
            <a:lumMod val="0"/>
            <a:lumOff val="100000"/>
          </a:schemeClr>
        </a:gs>
        <a:gs pos="11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2ECC9-B5A9-DC44-B2F8-B31B411C5F8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9F130E41-4090-7E4B-BD7A-1BDE18B89714}">
      <dgm:prSet/>
      <dgm:spPr/>
      <dgm:t>
        <a:bodyPr/>
        <a:lstStyle/>
        <a:p>
          <a:r>
            <a:rPr lang="fr-FR"/>
            <a:t>Analyse …</a:t>
          </a:r>
          <a:endParaRPr lang="fr-BE"/>
        </a:p>
      </dgm:t>
    </dgm:pt>
    <dgm:pt modelId="{608C161C-7D95-6646-A0F6-A10C53656EA3}" type="parTrans" cxnId="{C5A94943-AA87-A147-A33C-1C4698938581}">
      <dgm:prSet/>
      <dgm:spPr/>
      <dgm:t>
        <a:bodyPr/>
        <a:lstStyle/>
        <a:p>
          <a:endParaRPr lang="fr-FR"/>
        </a:p>
      </dgm:t>
    </dgm:pt>
    <dgm:pt modelId="{916A0679-D7D8-3943-8EFF-152C88451832}" type="sibTrans" cxnId="{C5A94943-AA87-A147-A33C-1C4698938581}">
      <dgm:prSet/>
      <dgm:spPr/>
      <dgm:t>
        <a:bodyPr/>
        <a:lstStyle/>
        <a:p>
          <a:endParaRPr lang="fr-FR"/>
        </a:p>
      </dgm:t>
    </dgm:pt>
    <dgm:pt modelId="{A0964849-C8C9-0345-A674-369A4754E871}" type="pres">
      <dgm:prSet presAssocID="{27E2ECC9-B5A9-DC44-B2F8-B31B411C5F84}" presName="linear" presStyleCnt="0">
        <dgm:presLayoutVars>
          <dgm:animLvl val="lvl"/>
          <dgm:resizeHandles val="exact"/>
        </dgm:presLayoutVars>
      </dgm:prSet>
      <dgm:spPr/>
    </dgm:pt>
    <dgm:pt modelId="{2BA37B8F-F0C8-5F41-98D0-BE037314D216}" type="pres">
      <dgm:prSet presAssocID="{9F130E41-4090-7E4B-BD7A-1BDE18B8971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94943-AA87-A147-A33C-1C4698938581}" srcId="{27E2ECC9-B5A9-DC44-B2F8-B31B411C5F84}" destId="{9F130E41-4090-7E4B-BD7A-1BDE18B89714}" srcOrd="0" destOrd="0" parTransId="{608C161C-7D95-6646-A0F6-A10C53656EA3}" sibTransId="{916A0679-D7D8-3943-8EFF-152C88451832}"/>
    <dgm:cxn modelId="{E08BB858-CA08-6540-A11E-1814478DFC56}" type="presOf" srcId="{27E2ECC9-B5A9-DC44-B2F8-B31B411C5F84}" destId="{A0964849-C8C9-0345-A674-369A4754E871}" srcOrd="0" destOrd="0" presId="urn:microsoft.com/office/officeart/2005/8/layout/vList2"/>
    <dgm:cxn modelId="{1058CCDF-E287-514E-9EA7-EF6BED03DF62}" type="presOf" srcId="{9F130E41-4090-7E4B-BD7A-1BDE18B89714}" destId="{2BA37B8F-F0C8-5F41-98D0-BE037314D216}" srcOrd="0" destOrd="0" presId="urn:microsoft.com/office/officeart/2005/8/layout/vList2"/>
    <dgm:cxn modelId="{62758DF1-B8EC-194B-8AC6-284BB7AED615}" type="presParOf" srcId="{A0964849-C8C9-0345-A674-369A4754E871}" destId="{2BA37B8F-F0C8-5F41-98D0-BE037314D2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F66127-08A5-E143-895C-EB668301929C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3B70AC30-ED9A-3E47-9E7C-3FCACD0EE8F4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Solde 0ct 22</a:t>
          </a:r>
        </a:p>
        <a:p>
          <a:r>
            <a:rPr lang="fr-FR" dirty="0"/>
            <a:t>2.827 EUR</a:t>
          </a:r>
        </a:p>
      </dgm:t>
    </dgm:pt>
    <dgm:pt modelId="{CB700072-7F6D-9A48-86FC-6BC5A0CB678C}" type="parTrans" cxnId="{F00B9469-757A-DE49-A533-6FF650F7070F}">
      <dgm:prSet/>
      <dgm:spPr/>
      <dgm:t>
        <a:bodyPr/>
        <a:lstStyle/>
        <a:p>
          <a:endParaRPr lang="fr-FR"/>
        </a:p>
      </dgm:t>
    </dgm:pt>
    <dgm:pt modelId="{31BD396A-95CE-7841-9ECA-7BE9A7258FD5}" type="sibTrans" cxnId="{F00B9469-757A-DE49-A533-6FF650F7070F}">
      <dgm:prSet/>
      <dgm:spPr/>
      <dgm:t>
        <a:bodyPr/>
        <a:lstStyle/>
        <a:p>
          <a:endParaRPr lang="fr-FR"/>
        </a:p>
      </dgm:t>
    </dgm:pt>
    <dgm:pt modelId="{D9C49672-F716-7647-9454-FCB6D06D4E74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Solde 0ct 23</a:t>
          </a:r>
        </a:p>
        <a:p>
          <a:r>
            <a:rPr lang="fr-FR" dirty="0"/>
            <a:t>2.241 EUR</a:t>
          </a:r>
        </a:p>
      </dgm:t>
    </dgm:pt>
    <dgm:pt modelId="{857D08FA-CD4E-774A-8EDE-F4D12F778455}" type="parTrans" cxnId="{7BAC34C2-6219-5D44-8E15-F7641370FEDD}">
      <dgm:prSet/>
      <dgm:spPr/>
      <dgm:t>
        <a:bodyPr/>
        <a:lstStyle/>
        <a:p>
          <a:endParaRPr lang="fr-FR"/>
        </a:p>
      </dgm:t>
    </dgm:pt>
    <dgm:pt modelId="{2AA20D28-DDAC-9344-A93F-AA15C536E6CD}" type="sibTrans" cxnId="{7BAC34C2-6219-5D44-8E15-F7641370FEDD}">
      <dgm:prSet/>
      <dgm:spPr/>
      <dgm:t>
        <a:bodyPr/>
        <a:lstStyle/>
        <a:p>
          <a:endParaRPr lang="fr-FR"/>
        </a:p>
      </dgm:t>
    </dgm:pt>
    <dgm:pt modelId="{F1A7D96D-301E-5E4B-9DD4-5646F03694FB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Solde 0ct 24</a:t>
          </a:r>
        </a:p>
        <a:p>
          <a:r>
            <a:rPr lang="fr-FR" dirty="0"/>
            <a:t>3.060 EUR</a:t>
          </a:r>
        </a:p>
      </dgm:t>
    </dgm:pt>
    <dgm:pt modelId="{27859A7F-E6FC-B542-A76E-10D843D2EE14}" type="parTrans" cxnId="{06B38E58-9DE3-1C40-B044-31E84A786973}">
      <dgm:prSet/>
      <dgm:spPr/>
      <dgm:t>
        <a:bodyPr/>
        <a:lstStyle/>
        <a:p>
          <a:endParaRPr lang="fr-FR"/>
        </a:p>
      </dgm:t>
    </dgm:pt>
    <dgm:pt modelId="{EBCA7DF6-97B6-8D42-99A6-A15B48919A99}" type="sibTrans" cxnId="{06B38E58-9DE3-1C40-B044-31E84A786973}">
      <dgm:prSet/>
      <dgm:spPr/>
      <dgm:t>
        <a:bodyPr/>
        <a:lstStyle/>
        <a:p>
          <a:endParaRPr lang="fr-FR"/>
        </a:p>
      </dgm:t>
    </dgm:pt>
    <dgm:pt modelId="{6C2E3093-F1E3-EF41-A588-2C15C7142270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Solde </a:t>
          </a:r>
          <a:r>
            <a:rPr lang="fr-FR" dirty="0" err="1"/>
            <a:t>Oct</a:t>
          </a:r>
          <a:r>
            <a:rPr lang="fr-FR" dirty="0"/>
            <a:t> 25</a:t>
          </a:r>
        </a:p>
        <a:p>
          <a:r>
            <a:rPr lang="fr-FR" dirty="0"/>
            <a:t>4.141,81</a:t>
          </a:r>
        </a:p>
      </dgm:t>
    </dgm:pt>
    <dgm:pt modelId="{95E488F9-A6E0-E04A-A361-BA2E53A2E06B}" type="parTrans" cxnId="{325253BE-6185-FA4F-A9F9-728783674AB3}">
      <dgm:prSet/>
      <dgm:spPr/>
      <dgm:t>
        <a:bodyPr/>
        <a:lstStyle/>
        <a:p>
          <a:endParaRPr lang="fr-FR"/>
        </a:p>
      </dgm:t>
    </dgm:pt>
    <dgm:pt modelId="{C51D9546-D593-3F4D-9EF1-3D6EC8CA59A3}" type="sibTrans" cxnId="{325253BE-6185-FA4F-A9F9-728783674AB3}">
      <dgm:prSet/>
      <dgm:spPr/>
      <dgm:t>
        <a:bodyPr/>
        <a:lstStyle/>
        <a:p>
          <a:endParaRPr lang="fr-FR"/>
        </a:p>
      </dgm:t>
    </dgm:pt>
    <dgm:pt modelId="{2D2C1225-F2CB-4C43-AA93-609DA59F860F}" type="pres">
      <dgm:prSet presAssocID="{CBF66127-08A5-E143-895C-EB668301929C}" presName="Name0" presStyleCnt="0">
        <dgm:presLayoutVars>
          <dgm:dir/>
          <dgm:resizeHandles val="exact"/>
        </dgm:presLayoutVars>
      </dgm:prSet>
      <dgm:spPr/>
    </dgm:pt>
    <dgm:pt modelId="{263FFC8E-BA1B-A24A-AC57-28DFC4FA19DB}" type="pres">
      <dgm:prSet presAssocID="{3B70AC30-ED9A-3E47-9E7C-3FCACD0EE8F4}" presName="node" presStyleLbl="node1" presStyleIdx="0" presStyleCnt="4">
        <dgm:presLayoutVars>
          <dgm:bulletEnabled val="1"/>
        </dgm:presLayoutVars>
      </dgm:prSet>
      <dgm:spPr/>
    </dgm:pt>
    <dgm:pt modelId="{30D99237-29EE-1A4E-8043-426885A794BC}" type="pres">
      <dgm:prSet presAssocID="{31BD396A-95CE-7841-9ECA-7BE9A7258FD5}" presName="sibTrans" presStyleLbl="sibTrans2D1" presStyleIdx="0" presStyleCnt="3"/>
      <dgm:spPr/>
    </dgm:pt>
    <dgm:pt modelId="{0A43500A-1650-5C4F-A22D-3E13E5577D42}" type="pres">
      <dgm:prSet presAssocID="{31BD396A-95CE-7841-9ECA-7BE9A7258FD5}" presName="connectorText" presStyleLbl="sibTrans2D1" presStyleIdx="0" presStyleCnt="3"/>
      <dgm:spPr/>
    </dgm:pt>
    <dgm:pt modelId="{B335B3EC-FD49-C843-B405-F9205894B241}" type="pres">
      <dgm:prSet presAssocID="{D9C49672-F716-7647-9454-FCB6D06D4E74}" presName="node" presStyleLbl="node1" presStyleIdx="1" presStyleCnt="4">
        <dgm:presLayoutVars>
          <dgm:bulletEnabled val="1"/>
        </dgm:presLayoutVars>
      </dgm:prSet>
      <dgm:spPr/>
    </dgm:pt>
    <dgm:pt modelId="{D4A1E912-621A-A348-BA0E-081277165952}" type="pres">
      <dgm:prSet presAssocID="{2AA20D28-DDAC-9344-A93F-AA15C536E6CD}" presName="sibTrans" presStyleLbl="sibTrans2D1" presStyleIdx="1" presStyleCnt="3"/>
      <dgm:spPr/>
    </dgm:pt>
    <dgm:pt modelId="{623DA1A1-3588-084E-9B95-D4D48E067367}" type="pres">
      <dgm:prSet presAssocID="{2AA20D28-DDAC-9344-A93F-AA15C536E6CD}" presName="connectorText" presStyleLbl="sibTrans2D1" presStyleIdx="1" presStyleCnt="3"/>
      <dgm:spPr/>
    </dgm:pt>
    <dgm:pt modelId="{A0A0B0A0-8737-9345-8ABA-088634483DB4}" type="pres">
      <dgm:prSet presAssocID="{F1A7D96D-301E-5E4B-9DD4-5646F03694FB}" presName="node" presStyleLbl="node1" presStyleIdx="2" presStyleCnt="4">
        <dgm:presLayoutVars>
          <dgm:bulletEnabled val="1"/>
        </dgm:presLayoutVars>
      </dgm:prSet>
      <dgm:spPr/>
    </dgm:pt>
    <dgm:pt modelId="{83683508-47C0-0F4B-95B8-968DBC96BB14}" type="pres">
      <dgm:prSet presAssocID="{EBCA7DF6-97B6-8D42-99A6-A15B48919A99}" presName="sibTrans" presStyleLbl="sibTrans2D1" presStyleIdx="2" presStyleCnt="3"/>
      <dgm:spPr/>
    </dgm:pt>
    <dgm:pt modelId="{19CBD4A0-28E6-D947-A56D-296F91E6C50F}" type="pres">
      <dgm:prSet presAssocID="{EBCA7DF6-97B6-8D42-99A6-A15B48919A99}" presName="connectorText" presStyleLbl="sibTrans2D1" presStyleIdx="2" presStyleCnt="3"/>
      <dgm:spPr/>
    </dgm:pt>
    <dgm:pt modelId="{4BE2CF94-BF2B-244A-9B34-5F3D3BD9C8E9}" type="pres">
      <dgm:prSet presAssocID="{6C2E3093-F1E3-EF41-A588-2C15C7142270}" presName="node" presStyleLbl="node1" presStyleIdx="3" presStyleCnt="4" custScaleX="117362" custLinFactNeighborX="4439" custLinFactNeighborY="4639">
        <dgm:presLayoutVars>
          <dgm:bulletEnabled val="1"/>
        </dgm:presLayoutVars>
      </dgm:prSet>
      <dgm:spPr/>
    </dgm:pt>
  </dgm:ptLst>
  <dgm:cxnLst>
    <dgm:cxn modelId="{DDA92910-3676-6644-AB86-2689A4830881}" type="presOf" srcId="{31BD396A-95CE-7841-9ECA-7BE9A7258FD5}" destId="{0A43500A-1650-5C4F-A22D-3E13E5577D42}" srcOrd="1" destOrd="0" presId="urn:microsoft.com/office/officeart/2005/8/layout/process1"/>
    <dgm:cxn modelId="{47D1541A-53F0-D84A-8A7E-397FE79C94EC}" type="presOf" srcId="{2AA20D28-DDAC-9344-A93F-AA15C536E6CD}" destId="{D4A1E912-621A-A348-BA0E-081277165952}" srcOrd="0" destOrd="0" presId="urn:microsoft.com/office/officeart/2005/8/layout/process1"/>
    <dgm:cxn modelId="{810F8526-00A4-1F47-86C9-247F6FDF0C4F}" type="presOf" srcId="{31BD396A-95CE-7841-9ECA-7BE9A7258FD5}" destId="{30D99237-29EE-1A4E-8043-426885A794BC}" srcOrd="0" destOrd="0" presId="urn:microsoft.com/office/officeart/2005/8/layout/process1"/>
    <dgm:cxn modelId="{53EA5A31-CBBC-A542-BE3E-D73BFD17110C}" type="presOf" srcId="{CBF66127-08A5-E143-895C-EB668301929C}" destId="{2D2C1225-F2CB-4C43-AA93-609DA59F860F}" srcOrd="0" destOrd="0" presId="urn:microsoft.com/office/officeart/2005/8/layout/process1"/>
    <dgm:cxn modelId="{C00FB541-CCAE-CA4C-B650-65047401D850}" type="presOf" srcId="{EBCA7DF6-97B6-8D42-99A6-A15B48919A99}" destId="{83683508-47C0-0F4B-95B8-968DBC96BB14}" srcOrd="0" destOrd="0" presId="urn:microsoft.com/office/officeart/2005/8/layout/process1"/>
    <dgm:cxn modelId="{CE036855-F0D2-044C-B392-1390FE784536}" type="presOf" srcId="{D9C49672-F716-7647-9454-FCB6D06D4E74}" destId="{B335B3EC-FD49-C843-B405-F9205894B241}" srcOrd="0" destOrd="0" presId="urn:microsoft.com/office/officeart/2005/8/layout/process1"/>
    <dgm:cxn modelId="{06B38E58-9DE3-1C40-B044-31E84A786973}" srcId="{CBF66127-08A5-E143-895C-EB668301929C}" destId="{F1A7D96D-301E-5E4B-9DD4-5646F03694FB}" srcOrd="2" destOrd="0" parTransId="{27859A7F-E6FC-B542-A76E-10D843D2EE14}" sibTransId="{EBCA7DF6-97B6-8D42-99A6-A15B48919A99}"/>
    <dgm:cxn modelId="{8A47A55D-1C89-2149-8A77-31216A545F1F}" type="presOf" srcId="{6C2E3093-F1E3-EF41-A588-2C15C7142270}" destId="{4BE2CF94-BF2B-244A-9B34-5F3D3BD9C8E9}" srcOrd="0" destOrd="0" presId="urn:microsoft.com/office/officeart/2005/8/layout/process1"/>
    <dgm:cxn modelId="{F00B9469-757A-DE49-A533-6FF650F7070F}" srcId="{CBF66127-08A5-E143-895C-EB668301929C}" destId="{3B70AC30-ED9A-3E47-9E7C-3FCACD0EE8F4}" srcOrd="0" destOrd="0" parTransId="{CB700072-7F6D-9A48-86FC-6BC5A0CB678C}" sibTransId="{31BD396A-95CE-7841-9ECA-7BE9A7258FD5}"/>
    <dgm:cxn modelId="{325253BE-6185-FA4F-A9F9-728783674AB3}" srcId="{CBF66127-08A5-E143-895C-EB668301929C}" destId="{6C2E3093-F1E3-EF41-A588-2C15C7142270}" srcOrd="3" destOrd="0" parTransId="{95E488F9-A6E0-E04A-A361-BA2E53A2E06B}" sibTransId="{C51D9546-D593-3F4D-9EF1-3D6EC8CA59A3}"/>
    <dgm:cxn modelId="{7BAC34C2-6219-5D44-8E15-F7641370FEDD}" srcId="{CBF66127-08A5-E143-895C-EB668301929C}" destId="{D9C49672-F716-7647-9454-FCB6D06D4E74}" srcOrd="1" destOrd="0" parTransId="{857D08FA-CD4E-774A-8EDE-F4D12F778455}" sibTransId="{2AA20D28-DDAC-9344-A93F-AA15C536E6CD}"/>
    <dgm:cxn modelId="{F9CC9FC3-F4B1-2743-BE82-15D2C37964A5}" type="presOf" srcId="{EBCA7DF6-97B6-8D42-99A6-A15B48919A99}" destId="{19CBD4A0-28E6-D947-A56D-296F91E6C50F}" srcOrd="1" destOrd="0" presId="urn:microsoft.com/office/officeart/2005/8/layout/process1"/>
    <dgm:cxn modelId="{4E24A5C5-A05B-6246-A5B1-2C085F740271}" type="presOf" srcId="{2AA20D28-DDAC-9344-A93F-AA15C536E6CD}" destId="{623DA1A1-3588-084E-9B95-D4D48E067367}" srcOrd="1" destOrd="0" presId="urn:microsoft.com/office/officeart/2005/8/layout/process1"/>
    <dgm:cxn modelId="{EBC1D3E0-01A0-9F45-9CAB-45262FCCB968}" type="presOf" srcId="{F1A7D96D-301E-5E4B-9DD4-5646F03694FB}" destId="{A0A0B0A0-8737-9345-8ABA-088634483DB4}" srcOrd="0" destOrd="0" presId="urn:microsoft.com/office/officeart/2005/8/layout/process1"/>
    <dgm:cxn modelId="{F3AC94F8-5668-9041-AAEF-8556F9676896}" type="presOf" srcId="{3B70AC30-ED9A-3E47-9E7C-3FCACD0EE8F4}" destId="{263FFC8E-BA1B-A24A-AC57-28DFC4FA19DB}" srcOrd="0" destOrd="0" presId="urn:microsoft.com/office/officeart/2005/8/layout/process1"/>
    <dgm:cxn modelId="{128CDE62-72B1-F84D-B53D-1943BE1B86DB}" type="presParOf" srcId="{2D2C1225-F2CB-4C43-AA93-609DA59F860F}" destId="{263FFC8E-BA1B-A24A-AC57-28DFC4FA19DB}" srcOrd="0" destOrd="0" presId="urn:microsoft.com/office/officeart/2005/8/layout/process1"/>
    <dgm:cxn modelId="{8F0DD563-C006-4146-A490-5ED8256241D5}" type="presParOf" srcId="{2D2C1225-F2CB-4C43-AA93-609DA59F860F}" destId="{30D99237-29EE-1A4E-8043-426885A794BC}" srcOrd="1" destOrd="0" presId="urn:microsoft.com/office/officeart/2005/8/layout/process1"/>
    <dgm:cxn modelId="{43F7F55A-06CD-B14B-BEE9-6E1C59A174A5}" type="presParOf" srcId="{30D99237-29EE-1A4E-8043-426885A794BC}" destId="{0A43500A-1650-5C4F-A22D-3E13E5577D42}" srcOrd="0" destOrd="0" presId="urn:microsoft.com/office/officeart/2005/8/layout/process1"/>
    <dgm:cxn modelId="{39C8D36D-F7A7-9E43-8123-28787ED74843}" type="presParOf" srcId="{2D2C1225-F2CB-4C43-AA93-609DA59F860F}" destId="{B335B3EC-FD49-C843-B405-F9205894B241}" srcOrd="2" destOrd="0" presId="urn:microsoft.com/office/officeart/2005/8/layout/process1"/>
    <dgm:cxn modelId="{076F18F6-544D-484F-8E40-6CD9C5C20D8C}" type="presParOf" srcId="{2D2C1225-F2CB-4C43-AA93-609DA59F860F}" destId="{D4A1E912-621A-A348-BA0E-081277165952}" srcOrd="3" destOrd="0" presId="urn:microsoft.com/office/officeart/2005/8/layout/process1"/>
    <dgm:cxn modelId="{89A9A27D-98F0-8246-B09D-F3C724125960}" type="presParOf" srcId="{D4A1E912-621A-A348-BA0E-081277165952}" destId="{623DA1A1-3588-084E-9B95-D4D48E067367}" srcOrd="0" destOrd="0" presId="urn:microsoft.com/office/officeart/2005/8/layout/process1"/>
    <dgm:cxn modelId="{CC87F2FD-47AA-FF49-A0EE-2D786A674F60}" type="presParOf" srcId="{2D2C1225-F2CB-4C43-AA93-609DA59F860F}" destId="{A0A0B0A0-8737-9345-8ABA-088634483DB4}" srcOrd="4" destOrd="0" presId="urn:microsoft.com/office/officeart/2005/8/layout/process1"/>
    <dgm:cxn modelId="{B9D27B9E-57D8-054F-A4B3-17C60288BD6B}" type="presParOf" srcId="{2D2C1225-F2CB-4C43-AA93-609DA59F860F}" destId="{83683508-47C0-0F4B-95B8-968DBC96BB14}" srcOrd="5" destOrd="0" presId="urn:microsoft.com/office/officeart/2005/8/layout/process1"/>
    <dgm:cxn modelId="{5B003D98-2264-4A44-93A0-49767837C779}" type="presParOf" srcId="{83683508-47C0-0F4B-95B8-968DBC96BB14}" destId="{19CBD4A0-28E6-D947-A56D-296F91E6C50F}" srcOrd="0" destOrd="0" presId="urn:microsoft.com/office/officeart/2005/8/layout/process1"/>
    <dgm:cxn modelId="{06496DA4-066E-9149-BEA4-B8008E9C782E}" type="presParOf" srcId="{2D2C1225-F2CB-4C43-AA93-609DA59F860F}" destId="{4BE2CF94-BF2B-244A-9B34-5F3D3BD9C8E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ADBBC4-BCB6-C747-9B9D-CA1837AF50C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3B234F63-B5E4-5E49-BC66-FB302E42DF6F}">
      <dgm:prSet/>
      <dgm:spPr/>
      <dgm:t>
        <a:bodyPr/>
        <a:lstStyle/>
        <a:p>
          <a:pPr algn="ctr"/>
          <a:r>
            <a:rPr lang="en-US" b="1" dirty="0"/>
            <a:t>Attention !!!</a:t>
          </a:r>
          <a:endParaRPr lang="fr-BE" dirty="0"/>
        </a:p>
      </dgm:t>
    </dgm:pt>
    <dgm:pt modelId="{2D85C687-1154-084E-BDC5-42F039F8727B}" type="parTrans" cxnId="{368E0806-C2D6-4E4D-A4A3-2895B47625A1}">
      <dgm:prSet/>
      <dgm:spPr/>
      <dgm:t>
        <a:bodyPr/>
        <a:lstStyle/>
        <a:p>
          <a:endParaRPr lang="fr-FR"/>
        </a:p>
      </dgm:t>
    </dgm:pt>
    <dgm:pt modelId="{FDD1121B-9D4D-2A48-8AE8-F2157BE97FA7}" type="sibTrans" cxnId="{368E0806-C2D6-4E4D-A4A3-2895B47625A1}">
      <dgm:prSet/>
      <dgm:spPr/>
      <dgm:t>
        <a:bodyPr/>
        <a:lstStyle/>
        <a:p>
          <a:endParaRPr lang="fr-FR"/>
        </a:p>
      </dgm:t>
    </dgm:pt>
    <dgm:pt modelId="{B163541A-3AC3-8044-9B90-D3B990E0813A}" type="pres">
      <dgm:prSet presAssocID="{A3ADBBC4-BCB6-C747-9B9D-CA1837AF50CB}" presName="linear" presStyleCnt="0">
        <dgm:presLayoutVars>
          <dgm:animLvl val="lvl"/>
          <dgm:resizeHandles val="exact"/>
        </dgm:presLayoutVars>
      </dgm:prSet>
      <dgm:spPr/>
    </dgm:pt>
    <dgm:pt modelId="{5B7A8AEE-74C2-5F48-9A20-1282FD81E0DC}" type="pres">
      <dgm:prSet presAssocID="{3B234F63-B5E4-5E49-BC66-FB302E42DF6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68E0806-C2D6-4E4D-A4A3-2895B47625A1}" srcId="{A3ADBBC4-BCB6-C747-9B9D-CA1837AF50CB}" destId="{3B234F63-B5E4-5E49-BC66-FB302E42DF6F}" srcOrd="0" destOrd="0" parTransId="{2D85C687-1154-084E-BDC5-42F039F8727B}" sibTransId="{FDD1121B-9D4D-2A48-8AE8-F2157BE97FA7}"/>
    <dgm:cxn modelId="{20D61F95-5817-A042-B2ED-B7C7CE897DA9}" type="presOf" srcId="{A3ADBBC4-BCB6-C747-9B9D-CA1837AF50CB}" destId="{B163541A-3AC3-8044-9B90-D3B990E0813A}" srcOrd="0" destOrd="0" presId="urn:microsoft.com/office/officeart/2005/8/layout/vList2"/>
    <dgm:cxn modelId="{0405CDB5-653F-CE42-9C42-4393D28F928B}" type="presOf" srcId="{3B234F63-B5E4-5E49-BC66-FB302E42DF6F}" destId="{5B7A8AEE-74C2-5F48-9A20-1282FD81E0DC}" srcOrd="0" destOrd="0" presId="urn:microsoft.com/office/officeart/2005/8/layout/vList2"/>
    <dgm:cxn modelId="{9467708D-81CC-ED41-9FED-6CE0675F911F}" type="presParOf" srcId="{B163541A-3AC3-8044-9B90-D3B990E0813A}" destId="{5B7A8AEE-74C2-5F48-9A20-1282FD81E0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F546A5-C114-F345-A635-F0004426F2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B5450-1690-C84C-83C8-0CEDB6D58DD6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2900" dirty="0"/>
            <a:t>Cotisation Seniors : </a:t>
          </a:r>
          <a:r>
            <a:rPr lang="fr-FR" sz="3600" b="1" dirty="0">
              <a:solidFill>
                <a:srgbClr val="FF0000"/>
              </a:solidFill>
            </a:rPr>
            <a:t>maintien 12 EUR</a:t>
          </a:r>
          <a:endParaRPr lang="fr-BE" sz="2900" b="1" dirty="0">
            <a:solidFill>
              <a:srgbClr val="FF0000"/>
            </a:solidFill>
          </a:endParaRPr>
        </a:p>
      </dgm:t>
    </dgm:pt>
    <dgm:pt modelId="{D1D445A2-7A42-D349-85AF-CED6D327B07F}" type="parTrans" cxnId="{65E49539-7A86-E445-A92D-B640DB41A0B6}">
      <dgm:prSet/>
      <dgm:spPr/>
      <dgm:t>
        <a:bodyPr/>
        <a:lstStyle/>
        <a:p>
          <a:endParaRPr lang="fr-FR"/>
        </a:p>
      </dgm:t>
    </dgm:pt>
    <dgm:pt modelId="{3D5939AC-8579-8843-A85F-E8382B17EDC9}" type="sibTrans" cxnId="{65E49539-7A86-E445-A92D-B640DB41A0B6}">
      <dgm:prSet/>
      <dgm:spPr/>
      <dgm:t>
        <a:bodyPr/>
        <a:lstStyle/>
        <a:p>
          <a:endParaRPr lang="fr-FR"/>
        </a:p>
      </dgm:t>
    </dgm:pt>
    <dgm:pt modelId="{11B2F0D2-68F0-7549-89DA-C7E234958634}">
      <dgm:prSet/>
      <dgm:spPr/>
      <dgm:t>
        <a:bodyPr/>
        <a:lstStyle/>
        <a:p>
          <a:r>
            <a:rPr lang="fr-FR"/>
            <a:t>PAF : 2 EUR </a:t>
          </a:r>
          <a:endParaRPr lang="fr-BE"/>
        </a:p>
      </dgm:t>
    </dgm:pt>
    <dgm:pt modelId="{AAE90543-E40A-3A41-8300-99538E0A8A70}" type="parTrans" cxnId="{1B00E6AC-DE9A-EE45-A46C-C7A10E5E070E}">
      <dgm:prSet/>
      <dgm:spPr/>
      <dgm:t>
        <a:bodyPr/>
        <a:lstStyle/>
        <a:p>
          <a:endParaRPr lang="fr-FR"/>
        </a:p>
      </dgm:t>
    </dgm:pt>
    <dgm:pt modelId="{59C9EB07-2B44-5742-91C4-3C135B9133B6}" type="sibTrans" cxnId="{1B00E6AC-DE9A-EE45-A46C-C7A10E5E070E}">
      <dgm:prSet/>
      <dgm:spPr/>
      <dgm:t>
        <a:bodyPr/>
        <a:lstStyle/>
        <a:p>
          <a:endParaRPr lang="fr-FR"/>
        </a:p>
      </dgm:t>
    </dgm:pt>
    <dgm:pt modelId="{5CD225C6-2A4C-194B-BD8A-04322E49B7CC}">
      <dgm:prSet/>
      <dgm:spPr/>
      <dgm:t>
        <a:bodyPr/>
        <a:lstStyle/>
        <a:p>
          <a:r>
            <a:rPr lang="fr-FR"/>
            <a:t>PAF 5 EUR si nous recevons …</a:t>
          </a:r>
          <a:endParaRPr lang="fr-BE"/>
        </a:p>
      </dgm:t>
    </dgm:pt>
    <dgm:pt modelId="{BB0996B9-DD91-0C41-9097-2FBE0A6AE609}" type="parTrans" cxnId="{35CECB45-1316-6740-8CA6-B3763D357BE5}">
      <dgm:prSet/>
      <dgm:spPr/>
      <dgm:t>
        <a:bodyPr/>
        <a:lstStyle/>
        <a:p>
          <a:endParaRPr lang="fr-FR"/>
        </a:p>
      </dgm:t>
    </dgm:pt>
    <dgm:pt modelId="{36641C85-4D9A-9F4F-933D-1426B5492072}" type="sibTrans" cxnId="{35CECB45-1316-6740-8CA6-B3763D357BE5}">
      <dgm:prSet/>
      <dgm:spPr/>
      <dgm:t>
        <a:bodyPr/>
        <a:lstStyle/>
        <a:p>
          <a:endParaRPr lang="fr-FR"/>
        </a:p>
      </dgm:t>
    </dgm:pt>
    <dgm:pt modelId="{EA13F6AF-2A4A-B640-B022-9DDA6773A800}" type="pres">
      <dgm:prSet presAssocID="{17F546A5-C114-F345-A635-F0004426F2BE}" presName="Name0" presStyleCnt="0">
        <dgm:presLayoutVars>
          <dgm:dir/>
          <dgm:animLvl val="lvl"/>
          <dgm:resizeHandles val="exact"/>
        </dgm:presLayoutVars>
      </dgm:prSet>
      <dgm:spPr/>
    </dgm:pt>
    <dgm:pt modelId="{92DAF9CB-54E2-7945-8CF2-3CE78913661D}" type="pres">
      <dgm:prSet presAssocID="{538B5450-1690-C84C-83C8-0CEDB6D58DD6}" presName="linNode" presStyleCnt="0"/>
      <dgm:spPr/>
    </dgm:pt>
    <dgm:pt modelId="{C81F02EF-650E-5241-B47D-F4C04816E657}" type="pres">
      <dgm:prSet presAssocID="{538B5450-1690-C84C-83C8-0CEDB6D58DD6}" presName="parentText" presStyleLbl="node1" presStyleIdx="0" presStyleCnt="3" custScaleX="115628" custLinFactNeighborX="-5984" custLinFactNeighborY="353">
        <dgm:presLayoutVars>
          <dgm:chMax val="1"/>
          <dgm:bulletEnabled val="1"/>
        </dgm:presLayoutVars>
      </dgm:prSet>
      <dgm:spPr/>
    </dgm:pt>
    <dgm:pt modelId="{40BDF197-95A6-664D-9682-85978E7EE6E0}" type="pres">
      <dgm:prSet presAssocID="{3D5939AC-8579-8843-A85F-E8382B17EDC9}" presName="sp" presStyleCnt="0"/>
      <dgm:spPr/>
    </dgm:pt>
    <dgm:pt modelId="{702C6E89-BBF2-3441-9167-692D48C51C34}" type="pres">
      <dgm:prSet presAssocID="{11B2F0D2-68F0-7549-89DA-C7E234958634}" presName="linNode" presStyleCnt="0"/>
      <dgm:spPr/>
    </dgm:pt>
    <dgm:pt modelId="{C93EAE6F-2079-AC4E-A88F-D6CE455541B8}" type="pres">
      <dgm:prSet presAssocID="{11B2F0D2-68F0-7549-89DA-C7E2349586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10DFC1A-D8EB-1445-AE4D-1A8BB6AC9753}" type="pres">
      <dgm:prSet presAssocID="{59C9EB07-2B44-5742-91C4-3C135B9133B6}" presName="sp" presStyleCnt="0"/>
      <dgm:spPr/>
    </dgm:pt>
    <dgm:pt modelId="{7B571E9E-6836-5742-8503-9127E291617D}" type="pres">
      <dgm:prSet presAssocID="{5CD225C6-2A4C-194B-BD8A-04322E49B7CC}" presName="linNode" presStyleCnt="0"/>
      <dgm:spPr/>
    </dgm:pt>
    <dgm:pt modelId="{5AF4C011-C97B-9142-8103-B967D8C85B51}" type="pres">
      <dgm:prSet presAssocID="{5CD225C6-2A4C-194B-BD8A-04322E49B7C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1E1842E-C676-EE4B-ADA6-4DD5E447DC55}" type="presOf" srcId="{5CD225C6-2A4C-194B-BD8A-04322E49B7CC}" destId="{5AF4C011-C97B-9142-8103-B967D8C85B51}" srcOrd="0" destOrd="0" presId="urn:microsoft.com/office/officeart/2005/8/layout/vList5"/>
    <dgm:cxn modelId="{65E49539-7A86-E445-A92D-B640DB41A0B6}" srcId="{17F546A5-C114-F345-A635-F0004426F2BE}" destId="{538B5450-1690-C84C-83C8-0CEDB6D58DD6}" srcOrd="0" destOrd="0" parTransId="{D1D445A2-7A42-D349-85AF-CED6D327B07F}" sibTransId="{3D5939AC-8579-8843-A85F-E8382B17EDC9}"/>
    <dgm:cxn modelId="{35CECB45-1316-6740-8CA6-B3763D357BE5}" srcId="{17F546A5-C114-F345-A635-F0004426F2BE}" destId="{5CD225C6-2A4C-194B-BD8A-04322E49B7CC}" srcOrd="2" destOrd="0" parTransId="{BB0996B9-DD91-0C41-9097-2FBE0A6AE609}" sibTransId="{36641C85-4D9A-9F4F-933D-1426B5492072}"/>
    <dgm:cxn modelId="{63EA458F-1430-114B-90C8-2145356EA9A4}" type="presOf" srcId="{11B2F0D2-68F0-7549-89DA-C7E234958634}" destId="{C93EAE6F-2079-AC4E-A88F-D6CE455541B8}" srcOrd="0" destOrd="0" presId="urn:microsoft.com/office/officeart/2005/8/layout/vList5"/>
    <dgm:cxn modelId="{CBA91E90-EA62-4747-9837-8C813EA5BEC7}" type="presOf" srcId="{538B5450-1690-C84C-83C8-0CEDB6D58DD6}" destId="{C81F02EF-650E-5241-B47D-F4C04816E657}" srcOrd="0" destOrd="0" presId="urn:microsoft.com/office/officeart/2005/8/layout/vList5"/>
    <dgm:cxn modelId="{1B00E6AC-DE9A-EE45-A46C-C7A10E5E070E}" srcId="{17F546A5-C114-F345-A635-F0004426F2BE}" destId="{11B2F0D2-68F0-7549-89DA-C7E234958634}" srcOrd="1" destOrd="0" parTransId="{AAE90543-E40A-3A41-8300-99538E0A8A70}" sibTransId="{59C9EB07-2B44-5742-91C4-3C135B9133B6}"/>
    <dgm:cxn modelId="{3CD018FD-5791-184D-AED1-88938EEDDD15}" type="presOf" srcId="{17F546A5-C114-F345-A635-F0004426F2BE}" destId="{EA13F6AF-2A4A-B640-B022-9DDA6773A800}" srcOrd="0" destOrd="0" presId="urn:microsoft.com/office/officeart/2005/8/layout/vList5"/>
    <dgm:cxn modelId="{DB8575AC-4A62-1D46-9D88-516E61542BFB}" type="presParOf" srcId="{EA13F6AF-2A4A-B640-B022-9DDA6773A800}" destId="{92DAF9CB-54E2-7945-8CF2-3CE78913661D}" srcOrd="0" destOrd="0" presId="urn:microsoft.com/office/officeart/2005/8/layout/vList5"/>
    <dgm:cxn modelId="{AE2B28F4-BC61-D642-A214-06F8A159DA71}" type="presParOf" srcId="{92DAF9CB-54E2-7945-8CF2-3CE78913661D}" destId="{C81F02EF-650E-5241-B47D-F4C04816E657}" srcOrd="0" destOrd="0" presId="urn:microsoft.com/office/officeart/2005/8/layout/vList5"/>
    <dgm:cxn modelId="{E47D2DDA-62EA-CA41-917B-AED1150B9491}" type="presParOf" srcId="{EA13F6AF-2A4A-B640-B022-9DDA6773A800}" destId="{40BDF197-95A6-664D-9682-85978E7EE6E0}" srcOrd="1" destOrd="0" presId="urn:microsoft.com/office/officeart/2005/8/layout/vList5"/>
    <dgm:cxn modelId="{D52B45D1-4919-CD4E-884B-9303969316D3}" type="presParOf" srcId="{EA13F6AF-2A4A-B640-B022-9DDA6773A800}" destId="{702C6E89-BBF2-3441-9167-692D48C51C34}" srcOrd="2" destOrd="0" presId="urn:microsoft.com/office/officeart/2005/8/layout/vList5"/>
    <dgm:cxn modelId="{80E5611C-3A23-5146-9EB3-51D59D51C953}" type="presParOf" srcId="{702C6E89-BBF2-3441-9167-692D48C51C34}" destId="{C93EAE6F-2079-AC4E-A88F-D6CE455541B8}" srcOrd="0" destOrd="0" presId="urn:microsoft.com/office/officeart/2005/8/layout/vList5"/>
    <dgm:cxn modelId="{83544B51-98C3-D545-8F48-B49665F9A192}" type="presParOf" srcId="{EA13F6AF-2A4A-B640-B022-9DDA6773A800}" destId="{010DFC1A-D8EB-1445-AE4D-1A8BB6AC9753}" srcOrd="3" destOrd="0" presId="urn:microsoft.com/office/officeart/2005/8/layout/vList5"/>
    <dgm:cxn modelId="{D21B7BA2-CF00-D64D-8C82-C70E4B4CDC3A}" type="presParOf" srcId="{EA13F6AF-2A4A-B640-B022-9DDA6773A800}" destId="{7B571E9E-6836-5742-8503-9127E291617D}" srcOrd="4" destOrd="0" presId="urn:microsoft.com/office/officeart/2005/8/layout/vList5"/>
    <dgm:cxn modelId="{08594A42-2A7E-A942-9AFF-8DC42D338799}" type="presParOf" srcId="{7B571E9E-6836-5742-8503-9127E291617D}" destId="{5AF4C011-C97B-9142-8103-B967D8C85B51}" srcOrd="0" destOrd="0" presId="urn:microsoft.com/office/officeart/2005/8/layout/vList5"/>
  </dgm:cxnLst>
  <dgm:bg>
    <a:gradFill>
      <a:gsLst>
        <a:gs pos="0">
          <a:schemeClr val="accent6"/>
        </a:gs>
        <a:gs pos="50000">
          <a:schemeClr val="accent5">
            <a:hueOff val="0"/>
            <a:satOff val="0"/>
            <a:lumOff val="0"/>
            <a:alphaOff val="0"/>
            <a:satMod val="110000"/>
            <a:lumMod val="100000"/>
            <a:shade val="100000"/>
          </a:schemeClr>
        </a:gs>
        <a:gs pos="100000">
          <a:schemeClr val="accent5">
            <a:hueOff val="0"/>
            <a:satOff val="0"/>
            <a:lumOff val="0"/>
            <a:alphaOff val="0"/>
            <a:lumMod val="99000"/>
            <a:satMod val="120000"/>
            <a:shade val="78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50B7E1-24D6-0A4C-8CC1-075C8D9D934F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2284CA-38F3-6F49-8811-63D1907792A7}">
      <dgm:prSet/>
      <dgm:spPr/>
      <dgm:t>
        <a:bodyPr/>
        <a:lstStyle/>
        <a:p>
          <a:r>
            <a:rPr lang="fr-FR" dirty="0"/>
            <a:t>Voyage Seniors </a:t>
          </a:r>
          <a:r>
            <a:rPr lang="fr-FR" dirty="0">
              <a:sym typeface="Wingdings" pitchFamily="2" charset="2"/>
            </a:rPr>
            <a:t></a:t>
          </a:r>
          <a:r>
            <a:rPr lang="fr-FR" dirty="0"/>
            <a:t> +715 EUR Bénéfice</a:t>
          </a:r>
          <a:endParaRPr lang="fr-BE" dirty="0"/>
        </a:p>
      </dgm:t>
    </dgm:pt>
    <dgm:pt modelId="{BCF068AA-0BA0-6E4C-8A97-9F495DB3D58E}" type="parTrans" cxnId="{EF452D60-3080-B144-806A-ECDCD52D36B5}">
      <dgm:prSet/>
      <dgm:spPr/>
      <dgm:t>
        <a:bodyPr/>
        <a:lstStyle/>
        <a:p>
          <a:endParaRPr lang="fr-FR"/>
        </a:p>
      </dgm:t>
    </dgm:pt>
    <dgm:pt modelId="{1BBC683E-0F4B-EF43-8D81-4A10260D8565}" type="sibTrans" cxnId="{EF452D60-3080-B144-806A-ECDCD52D36B5}">
      <dgm:prSet/>
      <dgm:spPr/>
      <dgm:t>
        <a:bodyPr/>
        <a:lstStyle/>
        <a:p>
          <a:endParaRPr lang="fr-FR"/>
        </a:p>
      </dgm:t>
    </dgm:pt>
    <dgm:pt modelId="{B394AE55-0314-1C42-93D8-933F23397ABF}">
      <dgm:prSet/>
      <dgm:spPr/>
      <dgm:t>
        <a:bodyPr/>
        <a:lstStyle/>
        <a:p>
          <a:r>
            <a:rPr lang="fr-FR" dirty="0"/>
            <a:t>Mérignies </a:t>
          </a:r>
          <a:r>
            <a:rPr lang="fr-FR" dirty="0">
              <a:sym typeface="Wingdings" pitchFamily="2" charset="2"/>
            </a:rPr>
            <a:t> </a:t>
          </a:r>
        </a:p>
        <a:p>
          <a:r>
            <a:rPr lang="fr-FR" b="1" dirty="0">
              <a:solidFill>
                <a:srgbClr val="FF0000"/>
              </a:solidFill>
              <a:sym typeface="Wingdings" pitchFamily="2" charset="2"/>
            </a:rPr>
            <a:t>-199 </a:t>
          </a:r>
          <a:r>
            <a:rPr lang="fr-FR" b="1" dirty="0">
              <a:solidFill>
                <a:srgbClr val="FF0000"/>
              </a:solidFill>
            </a:rPr>
            <a:t>EUR Perte</a:t>
          </a:r>
          <a:endParaRPr lang="fr-BE" b="1" dirty="0">
            <a:solidFill>
              <a:srgbClr val="FF0000"/>
            </a:solidFill>
          </a:endParaRPr>
        </a:p>
      </dgm:t>
    </dgm:pt>
    <dgm:pt modelId="{CECCEF40-D357-7C47-8ECE-A27679FD568A}" type="parTrans" cxnId="{A43355EA-2CF9-3A46-B66A-038AEB7E06A6}">
      <dgm:prSet/>
      <dgm:spPr/>
      <dgm:t>
        <a:bodyPr/>
        <a:lstStyle/>
        <a:p>
          <a:endParaRPr lang="fr-FR"/>
        </a:p>
      </dgm:t>
    </dgm:pt>
    <dgm:pt modelId="{7C062451-0CAB-9D42-B059-850A347523B5}" type="sibTrans" cxnId="{A43355EA-2CF9-3A46-B66A-038AEB7E06A6}">
      <dgm:prSet/>
      <dgm:spPr/>
      <dgm:t>
        <a:bodyPr/>
        <a:lstStyle/>
        <a:p>
          <a:endParaRPr lang="fr-FR"/>
        </a:p>
      </dgm:t>
    </dgm:pt>
    <dgm:pt modelId="{2BCBEA22-1ABD-A04F-BC03-944CE5435A44}">
      <dgm:prSet/>
      <dgm:spPr/>
      <dgm:t>
        <a:bodyPr/>
        <a:lstStyle/>
        <a:p>
          <a:r>
            <a:rPr lang="fr-BE" dirty="0"/>
            <a:t>Doudounes </a:t>
          </a:r>
          <a:r>
            <a:rPr lang="fr-BE" dirty="0">
              <a:sym typeface="Wingdings" pitchFamily="2" charset="2"/>
            </a:rPr>
            <a:t></a:t>
          </a:r>
        </a:p>
        <a:p>
          <a:r>
            <a:rPr lang="fr-BE" b="1" dirty="0">
              <a:solidFill>
                <a:srgbClr val="FF0000"/>
              </a:solidFill>
              <a:sym typeface="Wingdings" pitchFamily="2" charset="2"/>
            </a:rPr>
            <a:t>-338,19 Perte</a:t>
          </a:r>
          <a:endParaRPr lang="fr-BE" b="1" dirty="0">
            <a:solidFill>
              <a:srgbClr val="FF0000"/>
            </a:solidFill>
          </a:endParaRPr>
        </a:p>
      </dgm:t>
    </dgm:pt>
    <dgm:pt modelId="{B8D4336D-4AB5-234E-94AB-42E2F4FD2EE5}" type="parTrans" cxnId="{7C7D8F18-6535-E045-8A20-9F436A16341E}">
      <dgm:prSet/>
      <dgm:spPr/>
      <dgm:t>
        <a:bodyPr/>
        <a:lstStyle/>
        <a:p>
          <a:endParaRPr lang="fr-FR"/>
        </a:p>
      </dgm:t>
    </dgm:pt>
    <dgm:pt modelId="{47FFBCF8-23A5-E848-B5D5-54DB89A88CB3}" type="sibTrans" cxnId="{7C7D8F18-6535-E045-8A20-9F436A16341E}">
      <dgm:prSet/>
      <dgm:spPr/>
      <dgm:t>
        <a:bodyPr/>
        <a:lstStyle/>
        <a:p>
          <a:endParaRPr lang="fr-FR"/>
        </a:p>
      </dgm:t>
    </dgm:pt>
    <dgm:pt modelId="{1FE75905-2101-5040-BEB3-1DE0D352FEFB}">
      <dgm:prSet/>
      <dgm:spPr/>
      <dgm:t>
        <a:bodyPr/>
        <a:lstStyle/>
        <a:p>
          <a:r>
            <a:rPr lang="fr-BE" b="1" dirty="0">
              <a:solidFill>
                <a:schemeClr val="bg1"/>
              </a:solidFill>
            </a:rPr>
            <a:t>Bénéfice Fonctionnel </a:t>
          </a:r>
          <a:r>
            <a:rPr lang="fr-BE" b="1" dirty="0">
              <a:solidFill>
                <a:schemeClr val="bg1"/>
              </a:solidFill>
              <a:sym typeface="Wingdings" pitchFamily="2" charset="2"/>
            </a:rPr>
            <a:t></a:t>
          </a:r>
        </a:p>
        <a:p>
          <a:r>
            <a:rPr lang="fr-BE" b="1" dirty="0">
              <a:solidFill>
                <a:schemeClr val="bg1"/>
              </a:solidFill>
            </a:rPr>
            <a:t>903,70</a:t>
          </a:r>
        </a:p>
      </dgm:t>
    </dgm:pt>
    <dgm:pt modelId="{D3D3FC51-CC98-6A4C-8CF5-E013FB335DCB}" type="parTrans" cxnId="{FA3E5E59-BCD1-D742-9969-9B0CF2E9712C}">
      <dgm:prSet/>
      <dgm:spPr/>
      <dgm:t>
        <a:bodyPr/>
        <a:lstStyle/>
        <a:p>
          <a:endParaRPr lang="fr-FR"/>
        </a:p>
      </dgm:t>
    </dgm:pt>
    <dgm:pt modelId="{D00CEBBB-95E3-E547-B2A6-E29ED1A1E5B5}" type="sibTrans" cxnId="{FA3E5E59-BCD1-D742-9969-9B0CF2E9712C}">
      <dgm:prSet/>
      <dgm:spPr/>
      <dgm:t>
        <a:bodyPr/>
        <a:lstStyle/>
        <a:p>
          <a:endParaRPr lang="fr-FR"/>
        </a:p>
      </dgm:t>
    </dgm:pt>
    <dgm:pt modelId="{98B049B4-38ED-684E-B4A6-B4DB803A7D3B}" type="pres">
      <dgm:prSet presAssocID="{A150B7E1-24D6-0A4C-8CC1-075C8D9D934F}" presName="linearFlow" presStyleCnt="0">
        <dgm:presLayoutVars>
          <dgm:dir/>
          <dgm:resizeHandles val="exact"/>
        </dgm:presLayoutVars>
      </dgm:prSet>
      <dgm:spPr/>
    </dgm:pt>
    <dgm:pt modelId="{B378E33F-6C68-E847-A33F-0673EAE54485}" type="pres">
      <dgm:prSet presAssocID="{422284CA-38F3-6F49-8811-63D1907792A7}" presName="composite" presStyleCnt="0"/>
      <dgm:spPr/>
    </dgm:pt>
    <dgm:pt modelId="{BA7D8068-532A-B045-9A24-CC0E933D427E}" type="pres">
      <dgm:prSet presAssocID="{422284CA-38F3-6F49-8811-63D1907792A7}" presName="imgShp" presStyleLbl="fgImgPlace1" presStyleIdx="0" presStyleCnt="4"/>
      <dgm:spPr/>
    </dgm:pt>
    <dgm:pt modelId="{3C843ED3-E082-3149-A08A-DC06EAD83FDF}" type="pres">
      <dgm:prSet presAssocID="{422284CA-38F3-6F49-8811-63D1907792A7}" presName="txShp" presStyleLbl="node1" presStyleIdx="0" presStyleCnt="4">
        <dgm:presLayoutVars>
          <dgm:bulletEnabled val="1"/>
        </dgm:presLayoutVars>
      </dgm:prSet>
      <dgm:spPr/>
    </dgm:pt>
    <dgm:pt modelId="{0314C7DE-BDA3-2547-B398-35DFBA6ACD5A}" type="pres">
      <dgm:prSet presAssocID="{1BBC683E-0F4B-EF43-8D81-4A10260D8565}" presName="spacing" presStyleCnt="0"/>
      <dgm:spPr/>
    </dgm:pt>
    <dgm:pt modelId="{93D06EF7-4DC0-3C4C-9403-059ADAAD9829}" type="pres">
      <dgm:prSet presAssocID="{B394AE55-0314-1C42-93D8-933F23397ABF}" presName="composite" presStyleCnt="0"/>
      <dgm:spPr/>
    </dgm:pt>
    <dgm:pt modelId="{C97ADBFF-A14C-8A49-AF4D-0FE367B35DC8}" type="pres">
      <dgm:prSet presAssocID="{B394AE55-0314-1C42-93D8-933F23397ABF}" presName="imgShp" presStyleLbl="fgImgPlace1" presStyleIdx="1" presStyleCnt="4"/>
      <dgm:spPr/>
    </dgm:pt>
    <dgm:pt modelId="{EA1C4E8D-6839-7440-9009-8766348B2096}" type="pres">
      <dgm:prSet presAssocID="{B394AE55-0314-1C42-93D8-933F23397ABF}" presName="txShp" presStyleLbl="node1" presStyleIdx="1" presStyleCnt="4">
        <dgm:presLayoutVars>
          <dgm:bulletEnabled val="1"/>
        </dgm:presLayoutVars>
      </dgm:prSet>
      <dgm:spPr/>
    </dgm:pt>
    <dgm:pt modelId="{E9C066EF-905D-4A4D-B1A0-9FE6C5FAAB28}" type="pres">
      <dgm:prSet presAssocID="{7C062451-0CAB-9D42-B059-850A347523B5}" presName="spacing" presStyleCnt="0"/>
      <dgm:spPr/>
    </dgm:pt>
    <dgm:pt modelId="{CC5990BC-3AA9-C34C-A539-F36B9B318002}" type="pres">
      <dgm:prSet presAssocID="{2BCBEA22-1ABD-A04F-BC03-944CE5435A44}" presName="composite" presStyleCnt="0"/>
      <dgm:spPr/>
    </dgm:pt>
    <dgm:pt modelId="{8B3808D6-C6D7-6C42-8DA3-068DDD71CB1F}" type="pres">
      <dgm:prSet presAssocID="{2BCBEA22-1ABD-A04F-BC03-944CE5435A44}" presName="imgShp" presStyleLbl="fgImgPlace1" presStyleIdx="2" presStyleCnt="4"/>
      <dgm:spPr/>
    </dgm:pt>
    <dgm:pt modelId="{DE2833D0-D78F-3448-A2FF-CA35E0671F1F}" type="pres">
      <dgm:prSet presAssocID="{2BCBEA22-1ABD-A04F-BC03-944CE5435A44}" presName="txShp" presStyleLbl="node1" presStyleIdx="2" presStyleCnt="4">
        <dgm:presLayoutVars>
          <dgm:bulletEnabled val="1"/>
        </dgm:presLayoutVars>
      </dgm:prSet>
      <dgm:spPr/>
    </dgm:pt>
    <dgm:pt modelId="{F9E2A2B0-A506-3543-92DB-863B7CF5237B}" type="pres">
      <dgm:prSet presAssocID="{47FFBCF8-23A5-E848-B5D5-54DB89A88CB3}" presName="spacing" presStyleCnt="0"/>
      <dgm:spPr/>
    </dgm:pt>
    <dgm:pt modelId="{5320B5D1-27FD-9044-8154-C5FA0C067C1E}" type="pres">
      <dgm:prSet presAssocID="{1FE75905-2101-5040-BEB3-1DE0D352FEFB}" presName="composite" presStyleCnt="0"/>
      <dgm:spPr/>
    </dgm:pt>
    <dgm:pt modelId="{0D1FA9FD-518A-2941-B78E-05645F806DA0}" type="pres">
      <dgm:prSet presAssocID="{1FE75905-2101-5040-BEB3-1DE0D352FEFB}" presName="imgShp" presStyleLbl="fgImgPlace1" presStyleIdx="3" presStyleCnt="4"/>
      <dgm:spPr/>
    </dgm:pt>
    <dgm:pt modelId="{68177928-08E1-8042-BCB1-6E1868175E2E}" type="pres">
      <dgm:prSet presAssocID="{1FE75905-2101-5040-BEB3-1DE0D352FEFB}" presName="txShp" presStyleLbl="node1" presStyleIdx="3" presStyleCnt="4">
        <dgm:presLayoutVars>
          <dgm:bulletEnabled val="1"/>
        </dgm:presLayoutVars>
      </dgm:prSet>
      <dgm:spPr/>
    </dgm:pt>
  </dgm:ptLst>
  <dgm:cxnLst>
    <dgm:cxn modelId="{7C7D8F18-6535-E045-8A20-9F436A16341E}" srcId="{A150B7E1-24D6-0A4C-8CC1-075C8D9D934F}" destId="{2BCBEA22-1ABD-A04F-BC03-944CE5435A44}" srcOrd="2" destOrd="0" parTransId="{B8D4336D-4AB5-234E-94AB-42E2F4FD2EE5}" sibTransId="{47FFBCF8-23A5-E848-B5D5-54DB89A88CB3}"/>
    <dgm:cxn modelId="{9C5ECA37-83DD-5842-8A37-3DB37A128755}" type="presOf" srcId="{2BCBEA22-1ABD-A04F-BC03-944CE5435A44}" destId="{DE2833D0-D78F-3448-A2FF-CA35E0671F1F}" srcOrd="0" destOrd="0" presId="urn:microsoft.com/office/officeart/2005/8/layout/vList3"/>
    <dgm:cxn modelId="{463C1047-0655-E144-95E2-25251A0CD13A}" type="presOf" srcId="{1FE75905-2101-5040-BEB3-1DE0D352FEFB}" destId="{68177928-08E1-8042-BCB1-6E1868175E2E}" srcOrd="0" destOrd="0" presId="urn:microsoft.com/office/officeart/2005/8/layout/vList3"/>
    <dgm:cxn modelId="{FA3E5E59-BCD1-D742-9969-9B0CF2E9712C}" srcId="{A150B7E1-24D6-0A4C-8CC1-075C8D9D934F}" destId="{1FE75905-2101-5040-BEB3-1DE0D352FEFB}" srcOrd="3" destOrd="0" parTransId="{D3D3FC51-CC98-6A4C-8CF5-E013FB335DCB}" sibTransId="{D00CEBBB-95E3-E547-B2A6-E29ED1A1E5B5}"/>
    <dgm:cxn modelId="{EF452D60-3080-B144-806A-ECDCD52D36B5}" srcId="{A150B7E1-24D6-0A4C-8CC1-075C8D9D934F}" destId="{422284CA-38F3-6F49-8811-63D1907792A7}" srcOrd="0" destOrd="0" parTransId="{BCF068AA-0BA0-6E4C-8A97-9F495DB3D58E}" sibTransId="{1BBC683E-0F4B-EF43-8D81-4A10260D8565}"/>
    <dgm:cxn modelId="{874C6F84-05E1-3242-9572-0F98CB9D8D09}" type="presOf" srcId="{422284CA-38F3-6F49-8811-63D1907792A7}" destId="{3C843ED3-E082-3149-A08A-DC06EAD83FDF}" srcOrd="0" destOrd="0" presId="urn:microsoft.com/office/officeart/2005/8/layout/vList3"/>
    <dgm:cxn modelId="{D9A6CBB7-8367-B442-850D-1C1BFAA4D05B}" type="presOf" srcId="{B394AE55-0314-1C42-93D8-933F23397ABF}" destId="{EA1C4E8D-6839-7440-9009-8766348B2096}" srcOrd="0" destOrd="0" presId="urn:microsoft.com/office/officeart/2005/8/layout/vList3"/>
    <dgm:cxn modelId="{D076E0D0-9D1A-3A44-8AD4-B159AF0CC849}" type="presOf" srcId="{A150B7E1-24D6-0A4C-8CC1-075C8D9D934F}" destId="{98B049B4-38ED-684E-B4A6-B4DB803A7D3B}" srcOrd="0" destOrd="0" presId="urn:microsoft.com/office/officeart/2005/8/layout/vList3"/>
    <dgm:cxn modelId="{A43355EA-2CF9-3A46-B66A-038AEB7E06A6}" srcId="{A150B7E1-24D6-0A4C-8CC1-075C8D9D934F}" destId="{B394AE55-0314-1C42-93D8-933F23397ABF}" srcOrd="1" destOrd="0" parTransId="{CECCEF40-D357-7C47-8ECE-A27679FD568A}" sibTransId="{7C062451-0CAB-9D42-B059-850A347523B5}"/>
    <dgm:cxn modelId="{6C3BA697-D752-234C-9A36-89CCFE170F20}" type="presParOf" srcId="{98B049B4-38ED-684E-B4A6-B4DB803A7D3B}" destId="{B378E33F-6C68-E847-A33F-0673EAE54485}" srcOrd="0" destOrd="0" presId="urn:microsoft.com/office/officeart/2005/8/layout/vList3"/>
    <dgm:cxn modelId="{726B3CA1-4451-6248-AF95-8C940C267FC9}" type="presParOf" srcId="{B378E33F-6C68-E847-A33F-0673EAE54485}" destId="{BA7D8068-532A-B045-9A24-CC0E933D427E}" srcOrd="0" destOrd="0" presId="urn:microsoft.com/office/officeart/2005/8/layout/vList3"/>
    <dgm:cxn modelId="{CEEDB716-4D6D-9241-A62C-A206C2994621}" type="presParOf" srcId="{B378E33F-6C68-E847-A33F-0673EAE54485}" destId="{3C843ED3-E082-3149-A08A-DC06EAD83FDF}" srcOrd="1" destOrd="0" presId="urn:microsoft.com/office/officeart/2005/8/layout/vList3"/>
    <dgm:cxn modelId="{54B8E8C3-CBD3-EF48-A421-117E2C49DE4E}" type="presParOf" srcId="{98B049B4-38ED-684E-B4A6-B4DB803A7D3B}" destId="{0314C7DE-BDA3-2547-B398-35DFBA6ACD5A}" srcOrd="1" destOrd="0" presId="urn:microsoft.com/office/officeart/2005/8/layout/vList3"/>
    <dgm:cxn modelId="{B811E137-7F13-CB45-8110-BA232D6072BF}" type="presParOf" srcId="{98B049B4-38ED-684E-B4A6-B4DB803A7D3B}" destId="{93D06EF7-4DC0-3C4C-9403-059ADAAD9829}" srcOrd="2" destOrd="0" presId="urn:microsoft.com/office/officeart/2005/8/layout/vList3"/>
    <dgm:cxn modelId="{00EB9221-6918-694F-B299-375765F2EE70}" type="presParOf" srcId="{93D06EF7-4DC0-3C4C-9403-059ADAAD9829}" destId="{C97ADBFF-A14C-8A49-AF4D-0FE367B35DC8}" srcOrd="0" destOrd="0" presId="urn:microsoft.com/office/officeart/2005/8/layout/vList3"/>
    <dgm:cxn modelId="{63B0D50E-9F1E-7C45-AE9F-50D130773191}" type="presParOf" srcId="{93D06EF7-4DC0-3C4C-9403-059ADAAD9829}" destId="{EA1C4E8D-6839-7440-9009-8766348B2096}" srcOrd="1" destOrd="0" presId="urn:microsoft.com/office/officeart/2005/8/layout/vList3"/>
    <dgm:cxn modelId="{19D0B3CA-C74D-EB47-BCD4-7D022F8CDF89}" type="presParOf" srcId="{98B049B4-38ED-684E-B4A6-B4DB803A7D3B}" destId="{E9C066EF-905D-4A4D-B1A0-9FE6C5FAAB28}" srcOrd="3" destOrd="0" presId="urn:microsoft.com/office/officeart/2005/8/layout/vList3"/>
    <dgm:cxn modelId="{644D3033-1DFE-464E-802C-0769EB65E5D5}" type="presParOf" srcId="{98B049B4-38ED-684E-B4A6-B4DB803A7D3B}" destId="{CC5990BC-3AA9-C34C-A539-F36B9B318002}" srcOrd="4" destOrd="0" presId="urn:microsoft.com/office/officeart/2005/8/layout/vList3"/>
    <dgm:cxn modelId="{2DA369F1-2D18-534E-911B-E2BBDCFD14E6}" type="presParOf" srcId="{CC5990BC-3AA9-C34C-A539-F36B9B318002}" destId="{8B3808D6-C6D7-6C42-8DA3-068DDD71CB1F}" srcOrd="0" destOrd="0" presId="urn:microsoft.com/office/officeart/2005/8/layout/vList3"/>
    <dgm:cxn modelId="{9FCC8E6F-1FDF-2F4E-AF7B-C6E0B0570D3F}" type="presParOf" srcId="{CC5990BC-3AA9-C34C-A539-F36B9B318002}" destId="{DE2833D0-D78F-3448-A2FF-CA35E0671F1F}" srcOrd="1" destOrd="0" presId="urn:microsoft.com/office/officeart/2005/8/layout/vList3"/>
    <dgm:cxn modelId="{1993D060-A442-B24F-927D-71D9A305C9F8}" type="presParOf" srcId="{98B049B4-38ED-684E-B4A6-B4DB803A7D3B}" destId="{F9E2A2B0-A506-3543-92DB-863B7CF5237B}" srcOrd="5" destOrd="0" presId="urn:microsoft.com/office/officeart/2005/8/layout/vList3"/>
    <dgm:cxn modelId="{3CD6FCEE-B47F-D24C-B3EB-A276018D4BAF}" type="presParOf" srcId="{98B049B4-38ED-684E-B4A6-B4DB803A7D3B}" destId="{5320B5D1-27FD-9044-8154-C5FA0C067C1E}" srcOrd="6" destOrd="0" presId="urn:microsoft.com/office/officeart/2005/8/layout/vList3"/>
    <dgm:cxn modelId="{A188B55F-1B91-ED42-ABC9-ED7A07984A7C}" type="presParOf" srcId="{5320B5D1-27FD-9044-8154-C5FA0C067C1E}" destId="{0D1FA9FD-518A-2941-B78E-05645F806DA0}" srcOrd="0" destOrd="0" presId="urn:microsoft.com/office/officeart/2005/8/layout/vList3"/>
    <dgm:cxn modelId="{803BFCD2-5B43-7044-A7CF-A2F3DE0CA704}" type="presParOf" srcId="{5320B5D1-27FD-9044-8154-C5FA0C067C1E}" destId="{68177928-08E1-8042-BCB1-6E1868175E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C86C94-1B03-8B4A-B644-D76EC252608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1A63D01-9A89-0E44-9CFA-2CE27EEC4D45}">
      <dgm:prSet phldrT="[Texte]"/>
      <dgm:spPr/>
      <dgm:t>
        <a:bodyPr/>
        <a:lstStyle/>
        <a:p>
          <a:r>
            <a:rPr lang="fr-FR" dirty="0"/>
            <a:t>Comptes Seniors</a:t>
          </a:r>
        </a:p>
      </dgm:t>
    </dgm:pt>
    <dgm:pt modelId="{270AD60C-9D7A-9341-A583-71BA87BB2A91}" type="parTrans" cxnId="{CD3AC021-3BDC-9940-87E1-BE8B81EFB7BE}">
      <dgm:prSet/>
      <dgm:spPr/>
      <dgm:t>
        <a:bodyPr/>
        <a:lstStyle/>
        <a:p>
          <a:endParaRPr lang="fr-FR"/>
        </a:p>
      </dgm:t>
    </dgm:pt>
    <dgm:pt modelId="{408EF507-5B49-8649-9F50-435B0895F60E}" type="sibTrans" cxnId="{CD3AC021-3BDC-9940-87E1-BE8B81EFB7BE}">
      <dgm:prSet/>
      <dgm:spPr/>
      <dgm:t>
        <a:bodyPr/>
        <a:lstStyle/>
        <a:p>
          <a:endParaRPr lang="fr-FR"/>
        </a:p>
      </dgm:t>
    </dgm:pt>
    <dgm:pt modelId="{0A1842C5-F54D-D14F-98A6-5BDC2977ACDF}">
      <dgm:prSet phldrT="[Texte]"/>
      <dgm:spPr/>
      <dgm:t>
        <a:bodyPr/>
        <a:lstStyle/>
        <a:p>
          <a:r>
            <a:rPr lang="fr-FR" dirty="0"/>
            <a:t>OCT 25</a:t>
          </a:r>
        </a:p>
        <a:p>
          <a:r>
            <a:rPr lang="fr-FR" dirty="0"/>
            <a:t>+ 4.141,81</a:t>
          </a:r>
        </a:p>
        <a:p>
          <a:endParaRPr lang="fr-FR" dirty="0"/>
        </a:p>
      </dgm:t>
    </dgm:pt>
    <dgm:pt modelId="{C6D09BC6-69F2-7145-8C2D-C6285D9534A9}" type="parTrans" cxnId="{C88938B0-EF40-A042-8E61-60EB4D354EFC}">
      <dgm:prSet/>
      <dgm:spPr/>
      <dgm:t>
        <a:bodyPr/>
        <a:lstStyle/>
        <a:p>
          <a:endParaRPr lang="fr-FR"/>
        </a:p>
      </dgm:t>
    </dgm:pt>
    <dgm:pt modelId="{A59C751B-0AE7-8C46-A898-DE599CFDD0E6}" type="sibTrans" cxnId="{C88938B0-EF40-A042-8E61-60EB4D354EFC}">
      <dgm:prSet/>
      <dgm:spPr/>
      <dgm:t>
        <a:bodyPr/>
        <a:lstStyle/>
        <a:p>
          <a:endParaRPr lang="fr-FR"/>
        </a:p>
      </dgm:t>
    </dgm:pt>
    <dgm:pt modelId="{8E98ECBE-E070-3941-9534-E0F6A69A04B3}">
      <dgm:prSet phldrT="[Texte]"/>
      <dgm:spPr/>
      <dgm:t>
        <a:bodyPr/>
        <a:lstStyle/>
        <a:p>
          <a:r>
            <a:rPr lang="fr-FR" dirty="0"/>
            <a:t>OCT 24</a:t>
          </a:r>
        </a:p>
        <a:p>
          <a:r>
            <a:rPr lang="fr-FR" dirty="0"/>
            <a:t>+ 3.060,30</a:t>
          </a:r>
        </a:p>
      </dgm:t>
    </dgm:pt>
    <dgm:pt modelId="{132B4587-2AB6-F141-92E6-F3EAC48257B8}" type="parTrans" cxnId="{60D4889E-1B8E-C548-B394-3DE862496FA7}">
      <dgm:prSet/>
      <dgm:spPr/>
      <dgm:t>
        <a:bodyPr/>
        <a:lstStyle/>
        <a:p>
          <a:endParaRPr lang="fr-FR"/>
        </a:p>
      </dgm:t>
    </dgm:pt>
    <dgm:pt modelId="{BC8A99C7-A53A-7E49-BC28-32A678DFEF4C}" type="sibTrans" cxnId="{60D4889E-1B8E-C548-B394-3DE862496FA7}">
      <dgm:prSet/>
      <dgm:spPr/>
      <dgm:t>
        <a:bodyPr/>
        <a:lstStyle/>
        <a:p>
          <a:endParaRPr lang="fr-FR"/>
        </a:p>
      </dgm:t>
    </dgm:pt>
    <dgm:pt modelId="{798443C4-BB7D-E74B-9773-B8373F489774}">
      <dgm:prSet phldrT="[Texte]"/>
      <dgm:spPr/>
      <dgm:t>
        <a:bodyPr/>
        <a:lstStyle/>
        <a:p>
          <a:r>
            <a:rPr lang="fr-FR" dirty="0"/>
            <a:t>Au Bilan</a:t>
          </a:r>
        </a:p>
      </dgm:t>
    </dgm:pt>
    <dgm:pt modelId="{EF412CDF-21A4-434A-B33B-7F01D29507B8}" type="parTrans" cxnId="{742A9FAF-30F3-824B-BB11-886C73865C36}">
      <dgm:prSet/>
      <dgm:spPr/>
      <dgm:t>
        <a:bodyPr/>
        <a:lstStyle/>
        <a:p>
          <a:endParaRPr lang="fr-FR"/>
        </a:p>
      </dgm:t>
    </dgm:pt>
    <dgm:pt modelId="{13262AC8-5045-834C-8718-D8FF0448A848}" type="sibTrans" cxnId="{742A9FAF-30F3-824B-BB11-886C73865C36}">
      <dgm:prSet/>
      <dgm:spPr/>
      <dgm:t>
        <a:bodyPr/>
        <a:lstStyle/>
        <a:p>
          <a:endParaRPr lang="fr-FR"/>
        </a:p>
      </dgm:t>
    </dgm:pt>
    <dgm:pt modelId="{56E245D6-3137-314E-B6AB-DB84D78A026D}">
      <dgm:prSet phldrT="[Texte]"/>
      <dgm:spPr/>
      <dgm:t>
        <a:bodyPr/>
        <a:lstStyle/>
        <a:p>
          <a:r>
            <a:rPr lang="fr-FR" dirty="0"/>
            <a:t>VS + </a:t>
          </a:r>
          <a:r>
            <a:rPr lang="fr-FR" dirty="0" err="1"/>
            <a:t>Mér</a:t>
          </a:r>
          <a:r>
            <a:rPr lang="fr-FR" dirty="0"/>
            <a:t> + </a:t>
          </a:r>
          <a:r>
            <a:rPr lang="fr-FR" dirty="0" err="1"/>
            <a:t>Doud</a:t>
          </a:r>
          <a:endParaRPr lang="fr-FR" dirty="0"/>
        </a:p>
        <a:p>
          <a:r>
            <a:rPr lang="fr-FR" dirty="0"/>
            <a:t>177,81</a:t>
          </a:r>
        </a:p>
      </dgm:t>
    </dgm:pt>
    <dgm:pt modelId="{43C0B54A-2195-8A47-AA19-5977C4C1B42F}" type="parTrans" cxnId="{ACB1BD1A-3FBB-BC4E-AEF6-B03300FCA7CE}">
      <dgm:prSet/>
      <dgm:spPr/>
      <dgm:t>
        <a:bodyPr/>
        <a:lstStyle/>
        <a:p>
          <a:endParaRPr lang="fr-FR"/>
        </a:p>
      </dgm:t>
    </dgm:pt>
    <dgm:pt modelId="{A9495D28-F2D3-7D4B-896B-C7FB18B097D9}" type="sibTrans" cxnId="{ACB1BD1A-3FBB-BC4E-AEF6-B03300FCA7CE}">
      <dgm:prSet/>
      <dgm:spPr/>
      <dgm:t>
        <a:bodyPr/>
        <a:lstStyle/>
        <a:p>
          <a:endParaRPr lang="fr-FR"/>
        </a:p>
      </dgm:t>
    </dgm:pt>
    <dgm:pt modelId="{0AD42597-A126-8E46-92BA-A09E77CAAD55}">
      <dgm:prSet phldrT="[Texte]"/>
      <dgm:spPr/>
      <dgm:t>
        <a:bodyPr/>
        <a:lstStyle/>
        <a:p>
          <a:r>
            <a:rPr lang="fr-FR" dirty="0"/>
            <a:t>Rec F – </a:t>
          </a:r>
          <a:r>
            <a:rPr lang="fr-FR" dirty="0" err="1"/>
            <a:t>Dép</a:t>
          </a:r>
          <a:r>
            <a:rPr lang="fr-FR" dirty="0"/>
            <a:t> F</a:t>
          </a:r>
        </a:p>
        <a:p>
          <a:r>
            <a:rPr lang="fr-FR" dirty="0"/>
            <a:t>903,7</a:t>
          </a:r>
        </a:p>
      </dgm:t>
    </dgm:pt>
    <dgm:pt modelId="{A9EF182A-6CE2-764E-9D37-79C824487EF1}" type="parTrans" cxnId="{9445CAAA-C73B-144C-A6E9-732DB5D6CAE0}">
      <dgm:prSet/>
      <dgm:spPr/>
      <dgm:t>
        <a:bodyPr/>
        <a:lstStyle/>
        <a:p>
          <a:endParaRPr lang="fr-FR"/>
        </a:p>
      </dgm:t>
    </dgm:pt>
    <dgm:pt modelId="{9DB8F882-9A3E-3C4D-A13D-56B77CBE2EA8}" type="sibTrans" cxnId="{9445CAAA-C73B-144C-A6E9-732DB5D6CAE0}">
      <dgm:prSet/>
      <dgm:spPr/>
      <dgm:t>
        <a:bodyPr/>
        <a:lstStyle/>
        <a:p>
          <a:endParaRPr lang="fr-FR"/>
        </a:p>
      </dgm:t>
    </dgm:pt>
    <dgm:pt modelId="{FF549B18-949E-EF44-9DEA-B07A5E824BCF}">
      <dgm:prSet phldrT="[Texte]"/>
      <dgm:spPr/>
      <dgm:t>
        <a:bodyPr/>
        <a:lstStyle/>
        <a:p>
          <a:r>
            <a:rPr lang="fr-FR" dirty="0"/>
            <a:t>Résultat</a:t>
          </a:r>
        </a:p>
        <a:p>
          <a:r>
            <a:rPr lang="fr-FR" dirty="0"/>
            <a:t>1.081,51</a:t>
          </a:r>
        </a:p>
      </dgm:t>
    </dgm:pt>
    <dgm:pt modelId="{9F5EF115-7C3E-4F44-B8DB-10C13D8893D8}" type="parTrans" cxnId="{C6E9CC97-961C-0144-90F6-0AEE2A02191D}">
      <dgm:prSet/>
      <dgm:spPr/>
      <dgm:t>
        <a:bodyPr/>
        <a:lstStyle/>
        <a:p>
          <a:endParaRPr lang="fr-FR"/>
        </a:p>
      </dgm:t>
    </dgm:pt>
    <dgm:pt modelId="{B48405C2-AAC0-BB4D-BFC6-1B20629ABFBD}" type="sibTrans" cxnId="{C6E9CC97-961C-0144-90F6-0AEE2A02191D}">
      <dgm:prSet/>
      <dgm:spPr/>
      <dgm:t>
        <a:bodyPr/>
        <a:lstStyle/>
        <a:p>
          <a:endParaRPr lang="fr-FR"/>
        </a:p>
      </dgm:t>
    </dgm:pt>
    <dgm:pt modelId="{9B8F3A93-B17E-AC47-BCD8-7B7B7F5B1B2F}">
      <dgm:prSet phldrT="[Texte]"/>
      <dgm:spPr/>
      <dgm:t>
        <a:bodyPr/>
        <a:lstStyle/>
        <a:p>
          <a:r>
            <a:rPr lang="fr-FR" dirty="0"/>
            <a:t>Résultat</a:t>
          </a:r>
        </a:p>
        <a:p>
          <a:r>
            <a:rPr lang="fr-FR" dirty="0"/>
            <a:t>1.081,51</a:t>
          </a:r>
        </a:p>
      </dgm:t>
    </dgm:pt>
    <dgm:pt modelId="{CD9B7213-6413-6049-8A2B-68677BE989B9}" type="parTrans" cxnId="{52DE3E23-2BFC-7B49-A43A-3B027259A580}">
      <dgm:prSet/>
      <dgm:spPr/>
      <dgm:t>
        <a:bodyPr/>
        <a:lstStyle/>
        <a:p>
          <a:endParaRPr lang="fr-FR"/>
        </a:p>
      </dgm:t>
    </dgm:pt>
    <dgm:pt modelId="{D83B768B-F470-0641-909A-C2AA19F138E3}" type="sibTrans" cxnId="{52DE3E23-2BFC-7B49-A43A-3B027259A580}">
      <dgm:prSet/>
      <dgm:spPr/>
      <dgm:t>
        <a:bodyPr/>
        <a:lstStyle/>
        <a:p>
          <a:endParaRPr lang="fr-FR"/>
        </a:p>
      </dgm:t>
    </dgm:pt>
    <dgm:pt modelId="{004FE073-334D-064E-BBC1-7B0EA44D7F7C}" type="pres">
      <dgm:prSet presAssocID="{AAC86C94-1B03-8B4A-B644-D76EC25260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802D7A-9FEE-AB4C-9375-93499E94CEE5}" type="pres">
      <dgm:prSet presAssocID="{C1A63D01-9A89-0E44-9CFA-2CE27EEC4D45}" presName="root" presStyleCnt="0"/>
      <dgm:spPr/>
    </dgm:pt>
    <dgm:pt modelId="{D30971C2-1349-2142-B0E2-1ECC57E9AD18}" type="pres">
      <dgm:prSet presAssocID="{C1A63D01-9A89-0E44-9CFA-2CE27EEC4D45}" presName="rootComposite" presStyleCnt="0"/>
      <dgm:spPr/>
    </dgm:pt>
    <dgm:pt modelId="{87B6BB23-52F0-4043-9643-60DD63B8C9E3}" type="pres">
      <dgm:prSet presAssocID="{C1A63D01-9A89-0E44-9CFA-2CE27EEC4D45}" presName="rootText" presStyleLbl="node1" presStyleIdx="0" presStyleCnt="2"/>
      <dgm:spPr/>
    </dgm:pt>
    <dgm:pt modelId="{CEB2C0B1-961B-AC43-898D-645322B44F41}" type="pres">
      <dgm:prSet presAssocID="{C1A63D01-9A89-0E44-9CFA-2CE27EEC4D45}" presName="rootConnector" presStyleLbl="node1" presStyleIdx="0" presStyleCnt="2"/>
      <dgm:spPr/>
    </dgm:pt>
    <dgm:pt modelId="{C958526C-82E9-BA48-8B40-9C5292E08131}" type="pres">
      <dgm:prSet presAssocID="{C1A63D01-9A89-0E44-9CFA-2CE27EEC4D45}" presName="childShape" presStyleCnt="0"/>
      <dgm:spPr/>
    </dgm:pt>
    <dgm:pt modelId="{3D4E4B98-7836-5D4C-B1CE-B6F16DDBD8B2}" type="pres">
      <dgm:prSet presAssocID="{C6D09BC6-69F2-7145-8C2D-C6285D9534A9}" presName="Name13" presStyleLbl="parChTrans1D2" presStyleIdx="0" presStyleCnt="6"/>
      <dgm:spPr/>
    </dgm:pt>
    <dgm:pt modelId="{F22F3101-67A7-7441-919A-9E041C4332F3}" type="pres">
      <dgm:prSet presAssocID="{0A1842C5-F54D-D14F-98A6-5BDC2977ACDF}" presName="childText" presStyleLbl="bgAcc1" presStyleIdx="0" presStyleCnt="6">
        <dgm:presLayoutVars>
          <dgm:bulletEnabled val="1"/>
        </dgm:presLayoutVars>
      </dgm:prSet>
      <dgm:spPr/>
    </dgm:pt>
    <dgm:pt modelId="{631E8506-5655-834D-B635-495EE55D9D7D}" type="pres">
      <dgm:prSet presAssocID="{132B4587-2AB6-F141-92E6-F3EAC48257B8}" presName="Name13" presStyleLbl="parChTrans1D2" presStyleIdx="1" presStyleCnt="6"/>
      <dgm:spPr/>
    </dgm:pt>
    <dgm:pt modelId="{B62DF80C-9CC9-234F-9355-55C8CE0EB269}" type="pres">
      <dgm:prSet presAssocID="{8E98ECBE-E070-3941-9534-E0F6A69A04B3}" presName="childText" presStyleLbl="bgAcc1" presStyleIdx="1" presStyleCnt="6">
        <dgm:presLayoutVars>
          <dgm:bulletEnabled val="1"/>
        </dgm:presLayoutVars>
      </dgm:prSet>
      <dgm:spPr/>
    </dgm:pt>
    <dgm:pt modelId="{7FC12416-306A-614B-88C6-83741725DC1A}" type="pres">
      <dgm:prSet presAssocID="{9F5EF115-7C3E-4F44-B8DB-10C13D8893D8}" presName="Name13" presStyleLbl="parChTrans1D2" presStyleIdx="2" presStyleCnt="6"/>
      <dgm:spPr/>
    </dgm:pt>
    <dgm:pt modelId="{4EF2AF47-B8C8-5443-A185-EECD3D445F78}" type="pres">
      <dgm:prSet presAssocID="{FF549B18-949E-EF44-9DEA-B07A5E824BCF}" presName="childText" presStyleLbl="bgAcc1" presStyleIdx="2" presStyleCnt="6">
        <dgm:presLayoutVars>
          <dgm:bulletEnabled val="1"/>
        </dgm:presLayoutVars>
      </dgm:prSet>
      <dgm:spPr/>
    </dgm:pt>
    <dgm:pt modelId="{2ABCFF3D-AA6F-A24C-BD5C-F4069136A11D}" type="pres">
      <dgm:prSet presAssocID="{798443C4-BB7D-E74B-9773-B8373F489774}" presName="root" presStyleCnt="0"/>
      <dgm:spPr/>
    </dgm:pt>
    <dgm:pt modelId="{D78D8149-CB4F-3843-81AD-8A96BE1A0E4E}" type="pres">
      <dgm:prSet presAssocID="{798443C4-BB7D-E74B-9773-B8373F489774}" presName="rootComposite" presStyleCnt="0"/>
      <dgm:spPr/>
    </dgm:pt>
    <dgm:pt modelId="{938526E8-2875-9145-B385-12E2778B2C14}" type="pres">
      <dgm:prSet presAssocID="{798443C4-BB7D-E74B-9773-B8373F489774}" presName="rootText" presStyleLbl="node1" presStyleIdx="1" presStyleCnt="2"/>
      <dgm:spPr/>
    </dgm:pt>
    <dgm:pt modelId="{4DB93F02-6FE5-E042-9292-FB3FF3B0CBFB}" type="pres">
      <dgm:prSet presAssocID="{798443C4-BB7D-E74B-9773-B8373F489774}" presName="rootConnector" presStyleLbl="node1" presStyleIdx="1" presStyleCnt="2"/>
      <dgm:spPr/>
    </dgm:pt>
    <dgm:pt modelId="{DD9708AD-978C-DB46-B59F-590F300CCE13}" type="pres">
      <dgm:prSet presAssocID="{798443C4-BB7D-E74B-9773-B8373F489774}" presName="childShape" presStyleCnt="0"/>
      <dgm:spPr/>
    </dgm:pt>
    <dgm:pt modelId="{837FBA9F-4B7F-714C-9D62-D4BD3A75E38E}" type="pres">
      <dgm:prSet presAssocID="{43C0B54A-2195-8A47-AA19-5977C4C1B42F}" presName="Name13" presStyleLbl="parChTrans1D2" presStyleIdx="3" presStyleCnt="6"/>
      <dgm:spPr/>
    </dgm:pt>
    <dgm:pt modelId="{7369DAB2-6B5D-B844-B057-577AA7337F2B}" type="pres">
      <dgm:prSet presAssocID="{56E245D6-3137-314E-B6AB-DB84D78A026D}" presName="childText" presStyleLbl="bgAcc1" presStyleIdx="3" presStyleCnt="6">
        <dgm:presLayoutVars>
          <dgm:bulletEnabled val="1"/>
        </dgm:presLayoutVars>
      </dgm:prSet>
      <dgm:spPr/>
    </dgm:pt>
    <dgm:pt modelId="{82153725-7C94-7543-A979-FBD27427AF6C}" type="pres">
      <dgm:prSet presAssocID="{A9EF182A-6CE2-764E-9D37-79C824487EF1}" presName="Name13" presStyleLbl="parChTrans1D2" presStyleIdx="4" presStyleCnt="6"/>
      <dgm:spPr/>
    </dgm:pt>
    <dgm:pt modelId="{3ED2D6E8-C8A9-974E-BB93-4CAB4AAD7CD6}" type="pres">
      <dgm:prSet presAssocID="{0AD42597-A126-8E46-92BA-A09E77CAAD55}" presName="childText" presStyleLbl="bgAcc1" presStyleIdx="4" presStyleCnt="6">
        <dgm:presLayoutVars>
          <dgm:bulletEnabled val="1"/>
        </dgm:presLayoutVars>
      </dgm:prSet>
      <dgm:spPr/>
    </dgm:pt>
    <dgm:pt modelId="{5B375F35-DB44-6543-B01A-AA8D9704F40B}" type="pres">
      <dgm:prSet presAssocID="{CD9B7213-6413-6049-8A2B-68677BE989B9}" presName="Name13" presStyleLbl="parChTrans1D2" presStyleIdx="5" presStyleCnt="6"/>
      <dgm:spPr/>
    </dgm:pt>
    <dgm:pt modelId="{93A8979A-BAC8-324D-9101-B135161F601C}" type="pres">
      <dgm:prSet presAssocID="{9B8F3A93-B17E-AC47-BCD8-7B7B7F5B1B2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18FE105-9A2B-C34E-8F60-10F6BDBD7FBC}" type="presOf" srcId="{C1A63D01-9A89-0E44-9CFA-2CE27EEC4D45}" destId="{CEB2C0B1-961B-AC43-898D-645322B44F41}" srcOrd="1" destOrd="0" presId="urn:microsoft.com/office/officeart/2005/8/layout/hierarchy3"/>
    <dgm:cxn modelId="{5C0F5018-CE8D-C04E-8EA4-D706CF2ED876}" type="presOf" srcId="{C1A63D01-9A89-0E44-9CFA-2CE27EEC4D45}" destId="{87B6BB23-52F0-4043-9643-60DD63B8C9E3}" srcOrd="0" destOrd="0" presId="urn:microsoft.com/office/officeart/2005/8/layout/hierarchy3"/>
    <dgm:cxn modelId="{ACB1BD1A-3FBB-BC4E-AEF6-B03300FCA7CE}" srcId="{798443C4-BB7D-E74B-9773-B8373F489774}" destId="{56E245D6-3137-314E-B6AB-DB84D78A026D}" srcOrd="0" destOrd="0" parTransId="{43C0B54A-2195-8A47-AA19-5977C4C1B42F}" sibTransId="{A9495D28-F2D3-7D4B-896B-C7FB18B097D9}"/>
    <dgm:cxn modelId="{CD3AC021-3BDC-9940-87E1-BE8B81EFB7BE}" srcId="{AAC86C94-1B03-8B4A-B644-D76EC2526088}" destId="{C1A63D01-9A89-0E44-9CFA-2CE27EEC4D45}" srcOrd="0" destOrd="0" parTransId="{270AD60C-9D7A-9341-A583-71BA87BB2A91}" sibTransId="{408EF507-5B49-8649-9F50-435B0895F60E}"/>
    <dgm:cxn modelId="{52DE3E23-2BFC-7B49-A43A-3B027259A580}" srcId="{798443C4-BB7D-E74B-9773-B8373F489774}" destId="{9B8F3A93-B17E-AC47-BCD8-7B7B7F5B1B2F}" srcOrd="2" destOrd="0" parTransId="{CD9B7213-6413-6049-8A2B-68677BE989B9}" sibTransId="{D83B768B-F470-0641-909A-C2AA19F138E3}"/>
    <dgm:cxn modelId="{77FA2B3F-11E1-6A45-9DA6-1964964625B7}" type="presOf" srcId="{C6D09BC6-69F2-7145-8C2D-C6285D9534A9}" destId="{3D4E4B98-7836-5D4C-B1CE-B6F16DDBD8B2}" srcOrd="0" destOrd="0" presId="urn:microsoft.com/office/officeart/2005/8/layout/hierarchy3"/>
    <dgm:cxn modelId="{AE792847-A913-2547-A383-6FEAFF1979B4}" type="presOf" srcId="{8E98ECBE-E070-3941-9534-E0F6A69A04B3}" destId="{B62DF80C-9CC9-234F-9355-55C8CE0EB269}" srcOrd="0" destOrd="0" presId="urn:microsoft.com/office/officeart/2005/8/layout/hierarchy3"/>
    <dgm:cxn modelId="{A5D4D94B-8643-8345-916F-0A4D77C1AEE6}" type="presOf" srcId="{798443C4-BB7D-E74B-9773-B8373F489774}" destId="{4DB93F02-6FE5-E042-9292-FB3FF3B0CBFB}" srcOrd="1" destOrd="0" presId="urn:microsoft.com/office/officeart/2005/8/layout/hierarchy3"/>
    <dgm:cxn modelId="{E0874D58-7760-E34D-B812-26E252B208DB}" type="presOf" srcId="{AAC86C94-1B03-8B4A-B644-D76EC2526088}" destId="{004FE073-334D-064E-BBC1-7B0EA44D7F7C}" srcOrd="0" destOrd="0" presId="urn:microsoft.com/office/officeart/2005/8/layout/hierarchy3"/>
    <dgm:cxn modelId="{81BEF859-A2F7-4742-9FCE-D65CF53C8280}" type="presOf" srcId="{56E245D6-3137-314E-B6AB-DB84D78A026D}" destId="{7369DAB2-6B5D-B844-B057-577AA7337F2B}" srcOrd="0" destOrd="0" presId="urn:microsoft.com/office/officeart/2005/8/layout/hierarchy3"/>
    <dgm:cxn modelId="{38D5DC64-2E16-484E-A3C1-8F0B164F2A71}" type="presOf" srcId="{A9EF182A-6CE2-764E-9D37-79C824487EF1}" destId="{82153725-7C94-7543-A979-FBD27427AF6C}" srcOrd="0" destOrd="0" presId="urn:microsoft.com/office/officeart/2005/8/layout/hierarchy3"/>
    <dgm:cxn modelId="{E136F781-2261-8C47-BB3E-206F018CFE4F}" type="presOf" srcId="{0A1842C5-F54D-D14F-98A6-5BDC2977ACDF}" destId="{F22F3101-67A7-7441-919A-9E041C4332F3}" srcOrd="0" destOrd="0" presId="urn:microsoft.com/office/officeart/2005/8/layout/hierarchy3"/>
    <dgm:cxn modelId="{C6E9CC97-961C-0144-90F6-0AEE2A02191D}" srcId="{C1A63D01-9A89-0E44-9CFA-2CE27EEC4D45}" destId="{FF549B18-949E-EF44-9DEA-B07A5E824BCF}" srcOrd="2" destOrd="0" parTransId="{9F5EF115-7C3E-4F44-B8DB-10C13D8893D8}" sibTransId="{B48405C2-AAC0-BB4D-BFC6-1B20629ABFBD}"/>
    <dgm:cxn modelId="{60D4889E-1B8E-C548-B394-3DE862496FA7}" srcId="{C1A63D01-9A89-0E44-9CFA-2CE27EEC4D45}" destId="{8E98ECBE-E070-3941-9534-E0F6A69A04B3}" srcOrd="1" destOrd="0" parTransId="{132B4587-2AB6-F141-92E6-F3EAC48257B8}" sibTransId="{BC8A99C7-A53A-7E49-BC28-32A678DFEF4C}"/>
    <dgm:cxn modelId="{9445CAAA-C73B-144C-A6E9-732DB5D6CAE0}" srcId="{798443C4-BB7D-E74B-9773-B8373F489774}" destId="{0AD42597-A126-8E46-92BA-A09E77CAAD55}" srcOrd="1" destOrd="0" parTransId="{A9EF182A-6CE2-764E-9D37-79C824487EF1}" sibTransId="{9DB8F882-9A3E-3C4D-A13D-56B77CBE2EA8}"/>
    <dgm:cxn modelId="{7EA462AC-9ED2-4A48-84B4-2B2FC9AF29CC}" type="presOf" srcId="{43C0B54A-2195-8A47-AA19-5977C4C1B42F}" destId="{837FBA9F-4B7F-714C-9D62-D4BD3A75E38E}" srcOrd="0" destOrd="0" presId="urn:microsoft.com/office/officeart/2005/8/layout/hierarchy3"/>
    <dgm:cxn modelId="{742A9FAF-30F3-824B-BB11-886C73865C36}" srcId="{AAC86C94-1B03-8B4A-B644-D76EC2526088}" destId="{798443C4-BB7D-E74B-9773-B8373F489774}" srcOrd="1" destOrd="0" parTransId="{EF412CDF-21A4-434A-B33B-7F01D29507B8}" sibTransId="{13262AC8-5045-834C-8718-D8FF0448A848}"/>
    <dgm:cxn modelId="{C88938B0-EF40-A042-8E61-60EB4D354EFC}" srcId="{C1A63D01-9A89-0E44-9CFA-2CE27EEC4D45}" destId="{0A1842C5-F54D-D14F-98A6-5BDC2977ACDF}" srcOrd="0" destOrd="0" parTransId="{C6D09BC6-69F2-7145-8C2D-C6285D9534A9}" sibTransId="{A59C751B-0AE7-8C46-A898-DE599CFDD0E6}"/>
    <dgm:cxn modelId="{32140FBC-C4FE-954C-8057-6D6536CBCD3F}" type="presOf" srcId="{0AD42597-A126-8E46-92BA-A09E77CAAD55}" destId="{3ED2D6E8-C8A9-974E-BB93-4CAB4AAD7CD6}" srcOrd="0" destOrd="0" presId="urn:microsoft.com/office/officeart/2005/8/layout/hierarchy3"/>
    <dgm:cxn modelId="{90C44BC2-C708-8D4E-B1FE-705664A71201}" type="presOf" srcId="{798443C4-BB7D-E74B-9773-B8373F489774}" destId="{938526E8-2875-9145-B385-12E2778B2C14}" srcOrd="0" destOrd="0" presId="urn:microsoft.com/office/officeart/2005/8/layout/hierarchy3"/>
    <dgm:cxn modelId="{77B4CDC6-D091-7C45-AECA-C7AF89338FDD}" type="presOf" srcId="{CD9B7213-6413-6049-8A2B-68677BE989B9}" destId="{5B375F35-DB44-6543-B01A-AA8D9704F40B}" srcOrd="0" destOrd="0" presId="urn:microsoft.com/office/officeart/2005/8/layout/hierarchy3"/>
    <dgm:cxn modelId="{277530CA-70EB-E64B-8336-A553EC68C13B}" type="presOf" srcId="{9B8F3A93-B17E-AC47-BCD8-7B7B7F5B1B2F}" destId="{93A8979A-BAC8-324D-9101-B135161F601C}" srcOrd="0" destOrd="0" presId="urn:microsoft.com/office/officeart/2005/8/layout/hierarchy3"/>
    <dgm:cxn modelId="{5E4AA1D3-FA6B-BB4F-9FEC-46BDB0CC8009}" type="presOf" srcId="{132B4587-2AB6-F141-92E6-F3EAC48257B8}" destId="{631E8506-5655-834D-B635-495EE55D9D7D}" srcOrd="0" destOrd="0" presId="urn:microsoft.com/office/officeart/2005/8/layout/hierarchy3"/>
    <dgm:cxn modelId="{872AB0D9-913B-1F46-82C1-5570CF673FFE}" type="presOf" srcId="{FF549B18-949E-EF44-9DEA-B07A5E824BCF}" destId="{4EF2AF47-B8C8-5443-A185-EECD3D445F78}" srcOrd="0" destOrd="0" presId="urn:microsoft.com/office/officeart/2005/8/layout/hierarchy3"/>
    <dgm:cxn modelId="{510934E8-BB8C-4A4F-80AC-0C9EAD2F68E4}" type="presOf" srcId="{9F5EF115-7C3E-4F44-B8DB-10C13D8893D8}" destId="{7FC12416-306A-614B-88C6-83741725DC1A}" srcOrd="0" destOrd="0" presId="urn:microsoft.com/office/officeart/2005/8/layout/hierarchy3"/>
    <dgm:cxn modelId="{BE95921E-4C53-624D-9031-E4F602A0F402}" type="presParOf" srcId="{004FE073-334D-064E-BBC1-7B0EA44D7F7C}" destId="{17802D7A-9FEE-AB4C-9375-93499E94CEE5}" srcOrd="0" destOrd="0" presId="urn:microsoft.com/office/officeart/2005/8/layout/hierarchy3"/>
    <dgm:cxn modelId="{8D6C9F54-BB3C-6746-B696-9726D51DF97C}" type="presParOf" srcId="{17802D7A-9FEE-AB4C-9375-93499E94CEE5}" destId="{D30971C2-1349-2142-B0E2-1ECC57E9AD18}" srcOrd="0" destOrd="0" presId="urn:microsoft.com/office/officeart/2005/8/layout/hierarchy3"/>
    <dgm:cxn modelId="{DA232F7C-BB35-314B-8177-8B9342C2E1EE}" type="presParOf" srcId="{D30971C2-1349-2142-B0E2-1ECC57E9AD18}" destId="{87B6BB23-52F0-4043-9643-60DD63B8C9E3}" srcOrd="0" destOrd="0" presId="urn:microsoft.com/office/officeart/2005/8/layout/hierarchy3"/>
    <dgm:cxn modelId="{11C28B5B-E5A0-1044-A372-182672358CC4}" type="presParOf" srcId="{D30971C2-1349-2142-B0E2-1ECC57E9AD18}" destId="{CEB2C0B1-961B-AC43-898D-645322B44F41}" srcOrd="1" destOrd="0" presId="urn:microsoft.com/office/officeart/2005/8/layout/hierarchy3"/>
    <dgm:cxn modelId="{CDE6C37F-DC26-E649-B858-5E9550746720}" type="presParOf" srcId="{17802D7A-9FEE-AB4C-9375-93499E94CEE5}" destId="{C958526C-82E9-BA48-8B40-9C5292E08131}" srcOrd="1" destOrd="0" presId="urn:microsoft.com/office/officeart/2005/8/layout/hierarchy3"/>
    <dgm:cxn modelId="{7A2FA9AF-3766-5B41-BB8A-8A5E9F092079}" type="presParOf" srcId="{C958526C-82E9-BA48-8B40-9C5292E08131}" destId="{3D4E4B98-7836-5D4C-B1CE-B6F16DDBD8B2}" srcOrd="0" destOrd="0" presId="urn:microsoft.com/office/officeart/2005/8/layout/hierarchy3"/>
    <dgm:cxn modelId="{D25C0DDA-45D0-434E-9536-841285D8C9F2}" type="presParOf" srcId="{C958526C-82E9-BA48-8B40-9C5292E08131}" destId="{F22F3101-67A7-7441-919A-9E041C4332F3}" srcOrd="1" destOrd="0" presId="urn:microsoft.com/office/officeart/2005/8/layout/hierarchy3"/>
    <dgm:cxn modelId="{9BC34E38-7059-FE40-94B1-6BE88365C05F}" type="presParOf" srcId="{C958526C-82E9-BA48-8B40-9C5292E08131}" destId="{631E8506-5655-834D-B635-495EE55D9D7D}" srcOrd="2" destOrd="0" presId="urn:microsoft.com/office/officeart/2005/8/layout/hierarchy3"/>
    <dgm:cxn modelId="{A049F24F-6081-7648-908D-752907D45491}" type="presParOf" srcId="{C958526C-82E9-BA48-8B40-9C5292E08131}" destId="{B62DF80C-9CC9-234F-9355-55C8CE0EB269}" srcOrd="3" destOrd="0" presId="urn:microsoft.com/office/officeart/2005/8/layout/hierarchy3"/>
    <dgm:cxn modelId="{72294FAC-A574-A24A-B300-932626B14D03}" type="presParOf" srcId="{C958526C-82E9-BA48-8B40-9C5292E08131}" destId="{7FC12416-306A-614B-88C6-83741725DC1A}" srcOrd="4" destOrd="0" presId="urn:microsoft.com/office/officeart/2005/8/layout/hierarchy3"/>
    <dgm:cxn modelId="{E0FA22FD-592F-C542-93A2-B86711455578}" type="presParOf" srcId="{C958526C-82E9-BA48-8B40-9C5292E08131}" destId="{4EF2AF47-B8C8-5443-A185-EECD3D445F78}" srcOrd="5" destOrd="0" presId="urn:microsoft.com/office/officeart/2005/8/layout/hierarchy3"/>
    <dgm:cxn modelId="{D11D9D7A-4860-4E4E-B65F-F61F028F839C}" type="presParOf" srcId="{004FE073-334D-064E-BBC1-7B0EA44D7F7C}" destId="{2ABCFF3D-AA6F-A24C-BD5C-F4069136A11D}" srcOrd="1" destOrd="0" presId="urn:microsoft.com/office/officeart/2005/8/layout/hierarchy3"/>
    <dgm:cxn modelId="{70DB71E2-4662-124D-8D72-F0AE1C28927A}" type="presParOf" srcId="{2ABCFF3D-AA6F-A24C-BD5C-F4069136A11D}" destId="{D78D8149-CB4F-3843-81AD-8A96BE1A0E4E}" srcOrd="0" destOrd="0" presId="urn:microsoft.com/office/officeart/2005/8/layout/hierarchy3"/>
    <dgm:cxn modelId="{53942AA2-0C36-1A4A-8CDB-18650494CD6A}" type="presParOf" srcId="{D78D8149-CB4F-3843-81AD-8A96BE1A0E4E}" destId="{938526E8-2875-9145-B385-12E2778B2C14}" srcOrd="0" destOrd="0" presId="urn:microsoft.com/office/officeart/2005/8/layout/hierarchy3"/>
    <dgm:cxn modelId="{174FD7B6-67EC-854A-8BB8-F40D03B10D6A}" type="presParOf" srcId="{D78D8149-CB4F-3843-81AD-8A96BE1A0E4E}" destId="{4DB93F02-6FE5-E042-9292-FB3FF3B0CBFB}" srcOrd="1" destOrd="0" presId="urn:microsoft.com/office/officeart/2005/8/layout/hierarchy3"/>
    <dgm:cxn modelId="{ACC4A9FC-1408-3C45-8257-67F34C991537}" type="presParOf" srcId="{2ABCFF3D-AA6F-A24C-BD5C-F4069136A11D}" destId="{DD9708AD-978C-DB46-B59F-590F300CCE13}" srcOrd="1" destOrd="0" presId="urn:microsoft.com/office/officeart/2005/8/layout/hierarchy3"/>
    <dgm:cxn modelId="{1A49486D-782C-9B49-8207-7B96557DDFDA}" type="presParOf" srcId="{DD9708AD-978C-DB46-B59F-590F300CCE13}" destId="{837FBA9F-4B7F-714C-9D62-D4BD3A75E38E}" srcOrd="0" destOrd="0" presId="urn:microsoft.com/office/officeart/2005/8/layout/hierarchy3"/>
    <dgm:cxn modelId="{8D9124CD-56A7-E84C-84D9-51E86D7047D6}" type="presParOf" srcId="{DD9708AD-978C-DB46-B59F-590F300CCE13}" destId="{7369DAB2-6B5D-B844-B057-577AA7337F2B}" srcOrd="1" destOrd="0" presId="urn:microsoft.com/office/officeart/2005/8/layout/hierarchy3"/>
    <dgm:cxn modelId="{36A0FCA9-8AA4-6847-AD9C-251DC96CE20A}" type="presParOf" srcId="{DD9708AD-978C-DB46-B59F-590F300CCE13}" destId="{82153725-7C94-7543-A979-FBD27427AF6C}" srcOrd="2" destOrd="0" presId="urn:microsoft.com/office/officeart/2005/8/layout/hierarchy3"/>
    <dgm:cxn modelId="{A93BA9A9-43C1-2343-AD7F-615BC93FCF75}" type="presParOf" srcId="{DD9708AD-978C-DB46-B59F-590F300CCE13}" destId="{3ED2D6E8-C8A9-974E-BB93-4CAB4AAD7CD6}" srcOrd="3" destOrd="0" presId="urn:microsoft.com/office/officeart/2005/8/layout/hierarchy3"/>
    <dgm:cxn modelId="{1FEA762A-FE3A-7940-BAF3-D551E79E00AC}" type="presParOf" srcId="{DD9708AD-978C-DB46-B59F-590F300CCE13}" destId="{5B375F35-DB44-6543-B01A-AA8D9704F40B}" srcOrd="4" destOrd="0" presId="urn:microsoft.com/office/officeart/2005/8/layout/hierarchy3"/>
    <dgm:cxn modelId="{3D8CB6D8-7778-A443-BF20-9BE9BB1644AD}" type="presParOf" srcId="{DD9708AD-978C-DB46-B59F-590F300CCE13}" destId="{93A8979A-BAC8-324D-9101-B135161F601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EEC586-2E8C-AF49-A53B-B4A967C853E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D7B1EF-395A-3049-953D-1786E83D57EE}">
      <dgm:prSet/>
      <dgm:spPr>
        <a:solidFill>
          <a:schemeClr val="accent6"/>
        </a:solidFill>
      </dgm:spPr>
      <dgm:t>
        <a:bodyPr/>
        <a:lstStyle/>
        <a:p>
          <a:pPr algn="ctr"/>
          <a:r>
            <a:rPr lang="fr-FR" dirty="0"/>
            <a:t>Rencontres avec nos amis</a:t>
          </a:r>
          <a:endParaRPr lang="fr-BE" dirty="0"/>
        </a:p>
      </dgm:t>
    </dgm:pt>
    <dgm:pt modelId="{029FF1AA-ECD8-424A-9297-A9AB9B271398}" type="parTrans" cxnId="{825CE730-B50A-F44A-90EB-177FDA2CC67E}">
      <dgm:prSet/>
      <dgm:spPr/>
      <dgm:t>
        <a:bodyPr/>
        <a:lstStyle/>
        <a:p>
          <a:endParaRPr lang="fr-FR"/>
        </a:p>
      </dgm:t>
    </dgm:pt>
    <dgm:pt modelId="{02B27FB6-9382-EF48-8946-917FA100C63D}" type="sibTrans" cxnId="{825CE730-B50A-F44A-90EB-177FDA2CC67E}">
      <dgm:prSet/>
      <dgm:spPr/>
      <dgm:t>
        <a:bodyPr/>
        <a:lstStyle/>
        <a:p>
          <a:endParaRPr lang="fr-FR"/>
        </a:p>
      </dgm:t>
    </dgm:pt>
    <dgm:pt modelId="{ECA7D9D2-3498-EA45-9A83-2A423512CC1A}" type="pres">
      <dgm:prSet presAssocID="{B1EEC586-2E8C-AF49-A53B-B4A967C853E0}" presName="linear" presStyleCnt="0">
        <dgm:presLayoutVars>
          <dgm:animLvl val="lvl"/>
          <dgm:resizeHandles val="exact"/>
        </dgm:presLayoutVars>
      </dgm:prSet>
      <dgm:spPr/>
    </dgm:pt>
    <dgm:pt modelId="{26BF677F-C619-234F-ADF4-69AC05F86FF2}" type="pres">
      <dgm:prSet presAssocID="{59D7B1EF-395A-3049-953D-1786E83D57E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5CE730-B50A-F44A-90EB-177FDA2CC67E}" srcId="{B1EEC586-2E8C-AF49-A53B-B4A967C853E0}" destId="{59D7B1EF-395A-3049-953D-1786E83D57EE}" srcOrd="0" destOrd="0" parTransId="{029FF1AA-ECD8-424A-9297-A9AB9B271398}" sibTransId="{02B27FB6-9382-EF48-8946-917FA100C63D}"/>
    <dgm:cxn modelId="{C8DB4B80-11EE-E549-A8E1-B590E6253A0E}" type="presOf" srcId="{59D7B1EF-395A-3049-953D-1786E83D57EE}" destId="{26BF677F-C619-234F-ADF4-69AC05F86FF2}" srcOrd="0" destOrd="0" presId="urn:microsoft.com/office/officeart/2005/8/layout/vList2"/>
    <dgm:cxn modelId="{46D0898B-A3D3-D241-9F93-D6FFF4F81FF4}" type="presOf" srcId="{B1EEC586-2E8C-AF49-A53B-B4A967C853E0}" destId="{ECA7D9D2-3498-EA45-9A83-2A423512CC1A}" srcOrd="0" destOrd="0" presId="urn:microsoft.com/office/officeart/2005/8/layout/vList2"/>
    <dgm:cxn modelId="{8481B17A-9843-684D-9889-6CCCDE8FBBC4}" type="presParOf" srcId="{ECA7D9D2-3498-EA45-9A83-2A423512CC1A}" destId="{26BF677F-C619-234F-ADF4-69AC05F86F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3921-773B-E44C-957D-EF05A4AF09FF}">
      <dsp:nvSpPr>
        <dsp:cNvPr id="0" name=""/>
        <dsp:cNvSpPr/>
      </dsp:nvSpPr>
      <dsp:spPr>
        <a:xfrm>
          <a:off x="0" y="19562"/>
          <a:ext cx="15773400" cy="19492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 dirty="0"/>
            <a:t>Agenda du jour</a:t>
          </a:r>
          <a:br>
            <a:rPr lang="fr-FR" sz="4900" kern="1200" dirty="0"/>
          </a:br>
          <a:endParaRPr lang="fr-BE" sz="4900" kern="1200" dirty="0"/>
        </a:p>
      </dsp:txBody>
      <dsp:txXfrm>
        <a:off x="95153" y="114715"/>
        <a:ext cx="15583094" cy="17589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6844-C707-9B4B-83DC-80E560258DF6}">
      <dsp:nvSpPr>
        <dsp:cNvPr id="0" name=""/>
        <dsp:cNvSpPr/>
      </dsp:nvSpPr>
      <dsp:spPr>
        <a:xfrm>
          <a:off x="0" y="74699"/>
          <a:ext cx="77343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6 OUT</a:t>
          </a:r>
        </a:p>
      </dsp:txBody>
      <dsp:txXfrm>
        <a:off x="43321" y="118020"/>
        <a:ext cx="7647658" cy="800803"/>
      </dsp:txXfrm>
    </dsp:sp>
    <dsp:sp modelId="{6A6E27B0-9C5E-8E46-80C3-68EC9F18DC9A}">
      <dsp:nvSpPr>
        <dsp:cNvPr id="0" name=""/>
        <dsp:cNvSpPr/>
      </dsp:nvSpPr>
      <dsp:spPr>
        <a:xfrm>
          <a:off x="0" y="1068704"/>
          <a:ext cx="77343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Mérignies</a:t>
          </a:r>
          <a:endParaRPr lang="fr-BE" sz="3700" kern="1200" dirty="0"/>
        </a:p>
      </dsp:txBody>
      <dsp:txXfrm>
        <a:off x="43321" y="1112025"/>
        <a:ext cx="7647658" cy="800803"/>
      </dsp:txXfrm>
    </dsp:sp>
    <dsp:sp modelId="{791A7924-E175-444F-9EDB-01EABD01A3E1}">
      <dsp:nvSpPr>
        <dsp:cNvPr id="0" name=""/>
        <dsp:cNvSpPr/>
      </dsp:nvSpPr>
      <dsp:spPr>
        <a:xfrm>
          <a:off x="0" y="2062709"/>
          <a:ext cx="77343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TRIANG : Florennes/AND </a:t>
          </a:r>
          <a:endParaRPr lang="fr-BE" sz="3700" kern="1200" dirty="0"/>
        </a:p>
      </dsp:txBody>
      <dsp:txXfrm>
        <a:off x="43321" y="2106030"/>
        <a:ext cx="7647658" cy="800803"/>
      </dsp:txXfrm>
    </dsp:sp>
    <dsp:sp modelId="{191D64B5-76B4-B34A-8371-AC1B8D46C021}">
      <dsp:nvSpPr>
        <dsp:cNvPr id="0" name=""/>
        <dsp:cNvSpPr/>
      </dsp:nvSpPr>
      <dsp:spPr>
        <a:xfrm>
          <a:off x="0" y="3056714"/>
          <a:ext cx="77343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 err="1"/>
            <a:t>Drohme</a:t>
          </a:r>
          <a:r>
            <a:rPr lang="fr-FR" sz="3700" kern="1200" dirty="0"/>
            <a:t> à </a:t>
          </a:r>
          <a:r>
            <a:rPr lang="fr-FR" sz="3700" kern="1200" dirty="0" err="1"/>
            <a:t>Pierpont</a:t>
          </a:r>
          <a:r>
            <a:rPr lang="fr-FR" sz="3700" kern="1200" dirty="0"/>
            <a:t> ! (</a:t>
          </a:r>
          <a:r>
            <a:rPr lang="fr-FR" sz="3700" kern="1200" dirty="0" err="1"/>
            <a:t>Drohme</a:t>
          </a:r>
          <a:r>
            <a:rPr lang="fr-FR" sz="3700" kern="1200" dirty="0"/>
            <a:t> invite)</a:t>
          </a:r>
          <a:endParaRPr lang="fr-BE" sz="3700" kern="1200" dirty="0"/>
        </a:p>
      </dsp:txBody>
      <dsp:txXfrm>
        <a:off x="43321" y="3100035"/>
        <a:ext cx="7647658" cy="800803"/>
      </dsp:txXfrm>
    </dsp:sp>
    <dsp:sp modelId="{7E5CA681-C6A4-8143-8976-45E67583C03A}">
      <dsp:nvSpPr>
        <dsp:cNvPr id="0" name=""/>
        <dsp:cNvSpPr/>
      </dsp:nvSpPr>
      <dsp:spPr>
        <a:xfrm>
          <a:off x="0" y="4064606"/>
          <a:ext cx="77343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700" kern="1200" dirty="0"/>
            <a:t>Durbuy</a:t>
          </a:r>
        </a:p>
      </dsp:txBody>
      <dsp:txXfrm>
        <a:off x="43321" y="4107927"/>
        <a:ext cx="7647658" cy="800803"/>
      </dsp:txXfrm>
    </dsp:sp>
    <dsp:sp modelId="{CDFC6C09-3422-FB4E-98D5-891330EF438F}">
      <dsp:nvSpPr>
        <dsp:cNvPr id="0" name=""/>
        <dsp:cNvSpPr/>
      </dsp:nvSpPr>
      <dsp:spPr>
        <a:xfrm>
          <a:off x="0" y="5044724"/>
          <a:ext cx="77343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TRIANG : Anderlecht/ Florennes</a:t>
          </a:r>
          <a:endParaRPr lang="fr-BE" sz="3700" kern="1200" dirty="0"/>
        </a:p>
      </dsp:txBody>
      <dsp:txXfrm>
        <a:off x="43321" y="5088045"/>
        <a:ext cx="7647658" cy="800803"/>
      </dsp:txXfrm>
    </dsp:sp>
    <dsp:sp modelId="{525B96A6-BFC0-7A46-A88F-1BD05F0F03C7}">
      <dsp:nvSpPr>
        <dsp:cNvPr id="0" name=""/>
        <dsp:cNvSpPr/>
      </dsp:nvSpPr>
      <dsp:spPr>
        <a:xfrm>
          <a:off x="0" y="6038729"/>
          <a:ext cx="77343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700" kern="1200" dirty="0"/>
            <a:t>Labruyère</a:t>
          </a:r>
        </a:p>
      </dsp:txBody>
      <dsp:txXfrm>
        <a:off x="43321" y="6082050"/>
        <a:ext cx="7647658" cy="8008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A3A7-D9EC-6A44-805E-795387A7D490}">
      <dsp:nvSpPr>
        <dsp:cNvPr id="0" name=""/>
        <dsp:cNvSpPr/>
      </dsp:nvSpPr>
      <dsp:spPr>
        <a:xfrm>
          <a:off x="0" y="484"/>
          <a:ext cx="7734300" cy="865710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7 IN</a:t>
          </a:r>
        </a:p>
      </dsp:txBody>
      <dsp:txXfrm>
        <a:off x="42260" y="42744"/>
        <a:ext cx="7649780" cy="781190"/>
      </dsp:txXfrm>
    </dsp:sp>
    <dsp:sp modelId="{8614D892-7EC9-A94D-9CC2-0B249FD01894}">
      <dsp:nvSpPr>
        <dsp:cNvPr id="0" name=""/>
        <dsp:cNvSpPr/>
      </dsp:nvSpPr>
      <dsp:spPr>
        <a:xfrm>
          <a:off x="0" y="876797"/>
          <a:ext cx="7734300" cy="865710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Mérignies</a:t>
          </a:r>
          <a:endParaRPr lang="fr-BE" sz="41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42260" y="919057"/>
        <a:ext cx="7649780" cy="781190"/>
      </dsp:txXfrm>
    </dsp:sp>
    <dsp:sp modelId="{996B0B98-66B3-8B4F-9BFD-95099DA1614F}">
      <dsp:nvSpPr>
        <dsp:cNvPr id="0" name=""/>
        <dsp:cNvSpPr/>
      </dsp:nvSpPr>
      <dsp:spPr>
        <a:xfrm>
          <a:off x="0" y="1753111"/>
          <a:ext cx="7734300" cy="865710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La Tournette</a:t>
          </a:r>
        </a:p>
      </dsp:txBody>
      <dsp:txXfrm>
        <a:off x="42260" y="1795371"/>
        <a:ext cx="7649780" cy="781190"/>
      </dsp:txXfrm>
    </dsp:sp>
    <dsp:sp modelId="{765E91D3-A304-C24A-AB47-FAA9F6B4BACD}">
      <dsp:nvSpPr>
        <dsp:cNvPr id="0" name=""/>
        <dsp:cNvSpPr/>
      </dsp:nvSpPr>
      <dsp:spPr>
        <a:xfrm>
          <a:off x="0" y="2629424"/>
          <a:ext cx="7734300" cy="865710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1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Naxhelet</a:t>
          </a:r>
          <a:endParaRPr lang="fr-BE" sz="41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42260" y="2671684"/>
        <a:ext cx="7649780" cy="781190"/>
      </dsp:txXfrm>
    </dsp:sp>
    <dsp:sp modelId="{CF2ABAC0-51EB-254F-A5E8-2F3E05D8227C}">
      <dsp:nvSpPr>
        <dsp:cNvPr id="0" name=""/>
        <dsp:cNvSpPr/>
      </dsp:nvSpPr>
      <dsp:spPr>
        <a:xfrm>
          <a:off x="0" y="3505738"/>
          <a:ext cx="7734300" cy="865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Florennes/ AND</a:t>
          </a:r>
          <a:endParaRPr lang="fr-BE" sz="2000" kern="1200" dirty="0"/>
        </a:p>
      </dsp:txBody>
      <dsp:txXfrm>
        <a:off x="42260" y="3547998"/>
        <a:ext cx="7649780" cy="781190"/>
      </dsp:txXfrm>
    </dsp:sp>
    <dsp:sp modelId="{EA166702-1397-3646-95E1-30F1EB7E181C}">
      <dsp:nvSpPr>
        <dsp:cNvPr id="0" name=""/>
        <dsp:cNvSpPr/>
      </dsp:nvSpPr>
      <dsp:spPr>
        <a:xfrm>
          <a:off x="0" y="4382052"/>
          <a:ext cx="7734300" cy="865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400" kern="1200" dirty="0"/>
            <a:t>RGCH</a:t>
          </a:r>
        </a:p>
      </dsp:txBody>
      <dsp:txXfrm>
        <a:off x="42260" y="4424312"/>
        <a:ext cx="7649780" cy="781190"/>
      </dsp:txXfrm>
    </dsp:sp>
    <dsp:sp modelId="{0077EC50-4614-014C-A2B1-16B4047E71BC}">
      <dsp:nvSpPr>
        <dsp:cNvPr id="0" name=""/>
        <dsp:cNvSpPr/>
      </dsp:nvSpPr>
      <dsp:spPr>
        <a:xfrm>
          <a:off x="0" y="5224466"/>
          <a:ext cx="7734300" cy="865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 err="1"/>
            <a:t>Gomze</a:t>
          </a:r>
          <a:r>
            <a:rPr lang="fr-BE" sz="2800" kern="1200" dirty="0"/>
            <a:t> / </a:t>
          </a:r>
          <a:r>
            <a:rPr lang="fr-BE" sz="4400" kern="1200" dirty="0"/>
            <a:t>Rougement</a:t>
          </a:r>
          <a:endParaRPr lang="fr-BE" sz="2800" kern="1200" dirty="0"/>
        </a:p>
      </dsp:txBody>
      <dsp:txXfrm>
        <a:off x="42260" y="5266726"/>
        <a:ext cx="7649780" cy="781190"/>
      </dsp:txXfrm>
    </dsp:sp>
    <dsp:sp modelId="{4906F8BB-F11C-DA44-872F-40819DEAEE60}">
      <dsp:nvSpPr>
        <dsp:cNvPr id="0" name=""/>
        <dsp:cNvSpPr/>
      </dsp:nvSpPr>
      <dsp:spPr>
        <a:xfrm>
          <a:off x="0" y="6135163"/>
          <a:ext cx="7734300" cy="865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000" kern="1200" dirty="0"/>
            <a:t>L'Empereur avec SPA (RGCF)</a:t>
          </a:r>
        </a:p>
      </dsp:txBody>
      <dsp:txXfrm>
        <a:off x="42260" y="6177423"/>
        <a:ext cx="7649780" cy="7811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81F01-1390-C740-9CF8-A88A916E1EBE}">
      <dsp:nvSpPr>
        <dsp:cNvPr id="0" name=""/>
        <dsp:cNvSpPr/>
      </dsp:nvSpPr>
      <dsp:spPr>
        <a:xfrm>
          <a:off x="0" y="401587"/>
          <a:ext cx="137160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Sponsors</a:t>
          </a:r>
          <a:endParaRPr lang="fr-BE" sz="6500" kern="1200" dirty="0"/>
        </a:p>
      </dsp:txBody>
      <dsp:txXfrm>
        <a:off x="76105" y="477692"/>
        <a:ext cx="13563790" cy="14068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51DBB-B14C-874C-BC74-C3CB2D76A9B6}">
      <dsp:nvSpPr>
        <dsp:cNvPr id="0" name=""/>
        <dsp:cNvSpPr/>
      </dsp:nvSpPr>
      <dsp:spPr>
        <a:xfrm>
          <a:off x="4389119" y="4331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Golf By Ratio</a:t>
          </a:r>
          <a:endParaRPr lang="fr-BE" sz="4000" kern="1200" dirty="0"/>
        </a:p>
      </dsp:txBody>
      <dsp:txXfrm>
        <a:off x="4423429" y="38641"/>
        <a:ext cx="4869140" cy="634216"/>
      </dsp:txXfrm>
    </dsp:sp>
    <dsp:sp modelId="{2CABC0EE-7496-0B4E-BD13-CF5D5FBDCEB5}">
      <dsp:nvSpPr>
        <dsp:cNvPr id="0" name=""/>
        <dsp:cNvSpPr/>
      </dsp:nvSpPr>
      <dsp:spPr>
        <a:xfrm>
          <a:off x="4389119" y="742308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 err="1"/>
            <a:t>Delen</a:t>
          </a:r>
          <a:r>
            <a:rPr lang="fr-FR" sz="4000" kern="1200" dirty="0"/>
            <a:t> </a:t>
          </a:r>
          <a:r>
            <a:rPr lang="fr-FR" sz="4000" kern="1200" dirty="0" err="1"/>
            <a:t>Private</a:t>
          </a:r>
          <a:r>
            <a:rPr lang="fr-FR" sz="4000" kern="1200" dirty="0"/>
            <a:t> Bank </a:t>
          </a:r>
          <a:endParaRPr lang="fr-BE" sz="4000" kern="1200" dirty="0"/>
        </a:p>
      </dsp:txBody>
      <dsp:txXfrm>
        <a:off x="4423429" y="776618"/>
        <a:ext cx="4869140" cy="634216"/>
      </dsp:txXfrm>
    </dsp:sp>
    <dsp:sp modelId="{6B1648D5-A485-4B4E-83CF-51A39F7C270D}">
      <dsp:nvSpPr>
        <dsp:cNvPr id="0" name=""/>
        <dsp:cNvSpPr/>
      </dsp:nvSpPr>
      <dsp:spPr>
        <a:xfrm>
          <a:off x="4389119" y="1480286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000" kern="1200" dirty="0"/>
            <a:t>DG </a:t>
          </a:r>
          <a:r>
            <a:rPr lang="fr-BE" sz="4000" kern="1200" dirty="0" err="1"/>
            <a:t>Properties</a:t>
          </a:r>
          <a:endParaRPr lang="fr-BE" sz="4000" kern="1200" dirty="0"/>
        </a:p>
      </dsp:txBody>
      <dsp:txXfrm>
        <a:off x="4423429" y="1514596"/>
        <a:ext cx="4869140" cy="634216"/>
      </dsp:txXfrm>
    </dsp:sp>
    <dsp:sp modelId="{62E5960A-1DEA-DC4B-8FF3-A22F92B36AFD}">
      <dsp:nvSpPr>
        <dsp:cNvPr id="0" name=""/>
        <dsp:cNvSpPr/>
      </dsp:nvSpPr>
      <dsp:spPr>
        <a:xfrm>
          <a:off x="4389119" y="2218264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Les BBB</a:t>
          </a:r>
          <a:endParaRPr lang="fr-BE" sz="4000" kern="1200"/>
        </a:p>
      </dsp:txBody>
      <dsp:txXfrm>
        <a:off x="4423429" y="2252574"/>
        <a:ext cx="4869140" cy="634216"/>
      </dsp:txXfrm>
    </dsp:sp>
    <dsp:sp modelId="{34624BC9-94B2-5A4B-96CC-BC2E36995D25}">
      <dsp:nvSpPr>
        <dsp:cNvPr id="0" name=""/>
        <dsp:cNvSpPr/>
      </dsp:nvSpPr>
      <dsp:spPr>
        <a:xfrm>
          <a:off x="4389119" y="2956242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Les Jumeaux</a:t>
          </a:r>
          <a:endParaRPr lang="fr-BE" sz="4000" kern="1200"/>
        </a:p>
      </dsp:txBody>
      <dsp:txXfrm>
        <a:off x="4423429" y="2990552"/>
        <a:ext cx="4869140" cy="634216"/>
      </dsp:txXfrm>
    </dsp:sp>
    <dsp:sp modelId="{9BB2FA51-C8EB-3440-9FCE-00417A48A616}">
      <dsp:nvSpPr>
        <dsp:cNvPr id="0" name=""/>
        <dsp:cNvSpPr/>
      </dsp:nvSpPr>
      <dsp:spPr>
        <a:xfrm>
          <a:off x="4389119" y="3694220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Côte d’Opale</a:t>
          </a:r>
          <a:endParaRPr lang="fr-BE" sz="4000" kern="1200"/>
        </a:p>
      </dsp:txBody>
      <dsp:txXfrm>
        <a:off x="4423429" y="3728530"/>
        <a:ext cx="4869140" cy="634216"/>
      </dsp:txXfrm>
    </dsp:sp>
    <dsp:sp modelId="{9D323B6C-9C96-B74D-8A03-11D7C8380F5B}">
      <dsp:nvSpPr>
        <dsp:cNvPr id="0" name=""/>
        <dsp:cNvSpPr/>
      </dsp:nvSpPr>
      <dsp:spPr>
        <a:xfrm>
          <a:off x="4389119" y="4432198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Les Espagnoles</a:t>
          </a:r>
          <a:endParaRPr lang="fr-BE" sz="4000" kern="1200"/>
        </a:p>
      </dsp:txBody>
      <dsp:txXfrm>
        <a:off x="4423429" y="4466508"/>
        <a:ext cx="4869140" cy="634216"/>
      </dsp:txXfrm>
    </dsp:sp>
    <dsp:sp modelId="{A57D7233-9F06-6041-895F-4664E052E5EF}">
      <dsp:nvSpPr>
        <dsp:cNvPr id="0" name=""/>
        <dsp:cNvSpPr/>
      </dsp:nvSpPr>
      <dsp:spPr>
        <a:xfrm>
          <a:off x="4389119" y="5170176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/>
            <a:t>LSD</a:t>
          </a:r>
          <a:endParaRPr lang="fr-BE" sz="4000" kern="1200"/>
        </a:p>
      </dsp:txBody>
      <dsp:txXfrm>
        <a:off x="4423429" y="5204486"/>
        <a:ext cx="4869140" cy="634216"/>
      </dsp:txXfrm>
    </dsp:sp>
    <dsp:sp modelId="{A5D768EC-251D-044E-BF0B-783FA32E9C7D}">
      <dsp:nvSpPr>
        <dsp:cNvPr id="0" name=""/>
        <dsp:cNvSpPr/>
      </dsp:nvSpPr>
      <dsp:spPr>
        <a:xfrm>
          <a:off x="4389119" y="5908154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Le </a:t>
          </a:r>
          <a:r>
            <a:rPr lang="fr-FR" sz="4000" kern="1200" dirty="0" err="1"/>
            <a:t>Pavilllon</a:t>
          </a:r>
          <a:r>
            <a:rPr lang="fr-FR" sz="4000" kern="1200" dirty="0"/>
            <a:t> Vert</a:t>
          </a:r>
          <a:endParaRPr lang="fr-BE" sz="4000" kern="1200" dirty="0"/>
        </a:p>
      </dsp:txBody>
      <dsp:txXfrm>
        <a:off x="4423429" y="5942464"/>
        <a:ext cx="4869140" cy="634216"/>
      </dsp:txXfrm>
    </dsp:sp>
    <dsp:sp modelId="{096BF604-B6DF-9C47-9245-71144B9A1591}">
      <dsp:nvSpPr>
        <dsp:cNvPr id="0" name=""/>
        <dsp:cNvSpPr/>
      </dsp:nvSpPr>
      <dsp:spPr>
        <a:xfrm>
          <a:off x="4389119" y="6646132"/>
          <a:ext cx="4937760" cy="702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000" kern="1200" dirty="0"/>
            <a:t>+ ....</a:t>
          </a:r>
        </a:p>
      </dsp:txBody>
      <dsp:txXfrm>
        <a:off x="4423429" y="6680442"/>
        <a:ext cx="4869140" cy="6342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96827-E2E8-2B4D-B9F4-1126DFEC61AE}">
      <dsp:nvSpPr>
        <dsp:cNvPr id="0" name=""/>
        <dsp:cNvSpPr/>
      </dsp:nvSpPr>
      <dsp:spPr>
        <a:xfrm>
          <a:off x="0" y="3189993"/>
          <a:ext cx="162687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SE – AFGOLF – INTERCLUBS</a:t>
          </a:r>
          <a:endParaRPr lang="fr-BE" sz="6500" kern="1200" dirty="0"/>
        </a:p>
      </dsp:txBody>
      <dsp:txXfrm>
        <a:off x="76105" y="3266098"/>
        <a:ext cx="16116490" cy="1406815"/>
      </dsp:txXfrm>
    </dsp:sp>
    <dsp:sp modelId="{8F900B57-32B1-5147-8969-DDD583F40FD3}">
      <dsp:nvSpPr>
        <dsp:cNvPr id="0" name=""/>
        <dsp:cNvSpPr/>
      </dsp:nvSpPr>
      <dsp:spPr>
        <a:xfrm>
          <a:off x="0" y="4749018"/>
          <a:ext cx="16268700" cy="10764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531" tIns="82550" rIns="462280" bIns="82550" numCol="1" spcCol="1270" anchor="t" anchorCtr="0">
          <a:noAutofit/>
        </a:bodyPr>
        <a:lstStyle/>
        <a:p>
          <a:pPr marL="285750" lvl="1" indent="-285750" algn="ctr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5100" kern="1200" dirty="0"/>
            <a:t>Mail spécifique prochainement </a:t>
          </a:r>
        </a:p>
      </dsp:txBody>
      <dsp:txXfrm>
        <a:off x="0" y="4749018"/>
        <a:ext cx="16268700" cy="10764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C145-C8E1-3542-AD12-BAA58859806A}">
      <dsp:nvSpPr>
        <dsp:cNvPr id="0" name=""/>
        <dsp:cNvSpPr/>
      </dsp:nvSpPr>
      <dsp:spPr>
        <a:xfrm>
          <a:off x="0" y="9857"/>
          <a:ext cx="105537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Finances</a:t>
          </a:r>
        </a:p>
      </dsp:txBody>
      <dsp:txXfrm>
        <a:off x="42151" y="52008"/>
        <a:ext cx="10469398" cy="779158"/>
      </dsp:txXfrm>
    </dsp:sp>
    <dsp:sp modelId="{137673E6-204D-444A-A435-9C7BCA7C4F20}">
      <dsp:nvSpPr>
        <dsp:cNvPr id="0" name=""/>
        <dsp:cNvSpPr/>
      </dsp:nvSpPr>
      <dsp:spPr>
        <a:xfrm>
          <a:off x="0" y="891685"/>
          <a:ext cx="105537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Frais inscription = 55 EUR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GF : 35 EUR</a:t>
          </a:r>
        </a:p>
      </dsp:txBody>
      <dsp:txXfrm>
        <a:off x="0" y="891685"/>
        <a:ext cx="10553700" cy="968760"/>
      </dsp:txXfrm>
    </dsp:sp>
    <dsp:sp modelId="{499F4509-9D5B-964B-B5F1-2D55AF775A5C}">
      <dsp:nvSpPr>
        <dsp:cNvPr id="0" name=""/>
        <dsp:cNvSpPr/>
      </dsp:nvSpPr>
      <dsp:spPr>
        <a:xfrm>
          <a:off x="0" y="1860445"/>
          <a:ext cx="105537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Organisation</a:t>
          </a:r>
        </a:p>
      </dsp:txBody>
      <dsp:txXfrm>
        <a:off x="42151" y="1902596"/>
        <a:ext cx="10469398" cy="779158"/>
      </dsp:txXfrm>
    </dsp:sp>
    <dsp:sp modelId="{3832FE8D-1824-9D44-90FA-69ED6CF7F73A}">
      <dsp:nvSpPr>
        <dsp:cNvPr id="0" name=""/>
        <dsp:cNvSpPr/>
      </dsp:nvSpPr>
      <dsp:spPr>
        <a:xfrm>
          <a:off x="0" y="2723905"/>
          <a:ext cx="10553700" cy="227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 err="1"/>
            <a:t>AFGolf</a:t>
          </a:r>
          <a:endParaRPr lang="fr-F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Lundi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3 catégories – 5 qualifications – 3 finales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Toutes les cat le même jour au même endroit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600" kern="1200" dirty="0"/>
        </a:p>
      </dsp:txBody>
      <dsp:txXfrm>
        <a:off x="0" y="2723905"/>
        <a:ext cx="10553700" cy="22788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D2B56-5ED9-854E-AE7C-3E8C0F5ED07F}">
      <dsp:nvSpPr>
        <dsp:cNvPr id="0" name=""/>
        <dsp:cNvSpPr/>
      </dsp:nvSpPr>
      <dsp:spPr>
        <a:xfrm>
          <a:off x="0" y="1868"/>
          <a:ext cx="15773400" cy="152643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reezing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0" b="1" kern="1200" dirty="0">
              <a:solidFill>
                <a:schemeClr val="tx1"/>
              </a:solidFill>
            </a:rPr>
            <a:t>Votre Avis …</a:t>
          </a:r>
          <a:endParaRPr lang="fr-BE" sz="4600" kern="1200" dirty="0">
            <a:solidFill>
              <a:schemeClr val="tx1"/>
            </a:solidFill>
          </a:endParaRPr>
        </a:p>
      </dsp:txBody>
      <dsp:txXfrm>
        <a:off x="74514" y="76382"/>
        <a:ext cx="15624372" cy="1377406"/>
      </dsp:txXfrm>
    </dsp:sp>
    <dsp:sp modelId="{2B9C7AF6-291E-CA4F-A0A5-72315C1C23AA}">
      <dsp:nvSpPr>
        <dsp:cNvPr id="0" name=""/>
        <dsp:cNvSpPr/>
      </dsp:nvSpPr>
      <dsp:spPr>
        <a:xfrm>
          <a:off x="0" y="1548420"/>
          <a:ext cx="15773400" cy="1526434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reezing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6600" kern="1200" dirty="0">
              <a:solidFill>
                <a:schemeClr val="tx1"/>
              </a:solidFill>
            </a:rPr>
            <a:t>Site Internet Seniors : ???</a:t>
          </a:r>
        </a:p>
      </dsp:txBody>
      <dsp:txXfrm>
        <a:off x="74514" y="1622934"/>
        <a:ext cx="15624372" cy="1377406"/>
      </dsp:txXfrm>
    </dsp:sp>
    <dsp:sp modelId="{8D3F8FB7-4CBD-7D4A-92CD-E669605973E5}">
      <dsp:nvSpPr>
        <dsp:cNvPr id="0" name=""/>
        <dsp:cNvSpPr/>
      </dsp:nvSpPr>
      <dsp:spPr>
        <a:xfrm>
          <a:off x="0" y="3037065"/>
          <a:ext cx="15773400" cy="152643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reezing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6000" b="1" kern="1200" dirty="0">
              <a:solidFill>
                <a:schemeClr val="tx1"/>
              </a:solidFill>
            </a:rPr>
            <a:t>Deux Vice-Capitaines  </a:t>
          </a:r>
          <a:r>
            <a:rPr lang="fr-BE" sz="6000" kern="1200" dirty="0">
              <a:solidFill>
                <a:schemeClr val="tx1"/>
              </a:solidFill>
            </a:rPr>
            <a:t>Seniors… (Vote)</a:t>
          </a:r>
        </a:p>
      </dsp:txBody>
      <dsp:txXfrm>
        <a:off x="74514" y="3111579"/>
        <a:ext cx="15624372" cy="1377406"/>
      </dsp:txXfrm>
    </dsp:sp>
    <dsp:sp modelId="{38C6B2A8-3539-2348-A4E1-0FA857471D53}">
      <dsp:nvSpPr>
        <dsp:cNvPr id="0" name=""/>
        <dsp:cNvSpPr/>
      </dsp:nvSpPr>
      <dsp:spPr>
        <a:xfrm>
          <a:off x="0" y="4615141"/>
          <a:ext cx="15773400" cy="1433690"/>
        </a:xfrm>
        <a:prstGeom prst="rect">
          <a:avLst/>
        </a:prstGeom>
        <a:gradFill flip="none" rotWithShape="1">
          <a:gsLst>
            <a:gs pos="44000">
              <a:srgbClr val="D4DEF1"/>
            </a:gs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cene3d>
          <a:camera prst="orthographicFront"/>
          <a:lightRig rig="freezing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805" tIns="55880" rIns="312928" bIns="55880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4400" b="1" kern="1200" dirty="0">
              <a:solidFill>
                <a:schemeClr val="tx1"/>
              </a:solidFill>
              <a:highlight>
                <a:srgbClr val="FFFF00"/>
              </a:highlight>
            </a:rPr>
            <a:t>Pierre Piret</a:t>
          </a:r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4400" b="1" kern="1200" dirty="0">
              <a:solidFill>
                <a:schemeClr val="tx1"/>
              </a:solidFill>
              <a:highlight>
                <a:srgbClr val="FFFF00"/>
              </a:highlight>
            </a:rPr>
            <a:t>Thierry Marot</a:t>
          </a:r>
        </a:p>
      </dsp:txBody>
      <dsp:txXfrm>
        <a:off x="0" y="4615141"/>
        <a:ext cx="15773400" cy="1433690"/>
      </dsp:txXfrm>
    </dsp:sp>
    <dsp:sp modelId="{8DEA5440-AE19-6643-938B-CEC54A5D2947}">
      <dsp:nvSpPr>
        <dsp:cNvPr id="0" name=""/>
        <dsp:cNvSpPr/>
      </dsp:nvSpPr>
      <dsp:spPr>
        <a:xfrm>
          <a:off x="0" y="6058199"/>
          <a:ext cx="15773400" cy="152643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reezing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6000" b="1" kern="1200" dirty="0">
              <a:solidFill>
                <a:schemeClr val="tx1"/>
              </a:solidFill>
            </a:rPr>
            <a:t>Toujours le même Commissaire aux Comptes</a:t>
          </a:r>
        </a:p>
      </dsp:txBody>
      <dsp:txXfrm>
        <a:off x="74514" y="6132713"/>
        <a:ext cx="15624372" cy="1377406"/>
      </dsp:txXfrm>
    </dsp:sp>
    <dsp:sp modelId="{C78F80FC-C3E1-424D-B905-85F5FF0A8F78}">
      <dsp:nvSpPr>
        <dsp:cNvPr id="0" name=""/>
        <dsp:cNvSpPr/>
      </dsp:nvSpPr>
      <dsp:spPr>
        <a:xfrm>
          <a:off x="0" y="7575267"/>
          <a:ext cx="15773400" cy="637195"/>
        </a:xfrm>
        <a:prstGeom prst="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  <a:scene3d>
          <a:camera prst="orthographicFront"/>
          <a:lightRig rig="freezing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0805" tIns="50800" rIns="284480" bIns="5080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4000" b="1" kern="1200" dirty="0">
              <a:solidFill>
                <a:schemeClr val="tx1"/>
              </a:solidFill>
              <a:highlight>
                <a:srgbClr val="FFFF00"/>
              </a:highlight>
            </a:rPr>
            <a:t>Jean-Paul </a:t>
          </a:r>
          <a:r>
            <a:rPr lang="fr-BE" sz="4000" b="1" kern="1200" dirty="0" err="1">
              <a:solidFill>
                <a:schemeClr val="tx1"/>
              </a:solidFill>
              <a:highlight>
                <a:srgbClr val="FFFF00"/>
              </a:highlight>
            </a:rPr>
            <a:t>Debay</a:t>
          </a:r>
          <a:endParaRPr lang="fr-BE" sz="4000" b="1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0" y="7575267"/>
        <a:ext cx="15773400" cy="637195"/>
      </dsp:txXfrm>
    </dsp:sp>
    <dsp:sp modelId="{F487B99D-1C99-374B-B1C6-323386E281D9}">
      <dsp:nvSpPr>
        <dsp:cNvPr id="0" name=""/>
        <dsp:cNvSpPr/>
      </dsp:nvSpPr>
      <dsp:spPr>
        <a:xfrm>
          <a:off x="0" y="8220596"/>
          <a:ext cx="15773400" cy="152643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reezing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6600" b="1" kern="1200" dirty="0">
              <a:solidFill>
                <a:schemeClr val="tx1"/>
              </a:solidFill>
            </a:rPr>
            <a:t>...Gilet jaune émérite ...</a:t>
          </a:r>
        </a:p>
      </dsp:txBody>
      <dsp:txXfrm>
        <a:off x="74514" y="8295110"/>
        <a:ext cx="15624372" cy="137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12D84-7B70-3F49-9C72-6B8E3265A5B6}">
      <dsp:nvSpPr>
        <dsp:cNvPr id="0" name=""/>
        <dsp:cNvSpPr/>
      </dsp:nvSpPr>
      <dsp:spPr>
        <a:xfrm rot="10800000">
          <a:off x="3121990" y="88664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Finances</a:t>
          </a:r>
          <a:endParaRPr lang="fr-BE" sz="2800" b="1" kern="1200" dirty="0">
            <a:solidFill>
              <a:schemeClr val="tx1"/>
            </a:solidFill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b="1" kern="1200" dirty="0">
              <a:solidFill>
                <a:schemeClr val="tx1"/>
              </a:solidFill>
            </a:rPr>
            <a:t>Analyse et mesures</a:t>
          </a:r>
          <a:endParaRPr lang="fr-BE" sz="2800" b="1" kern="1200" dirty="0">
            <a:solidFill>
              <a:schemeClr val="tx1"/>
            </a:solidFill>
          </a:endParaRPr>
        </a:p>
      </dsp:txBody>
      <dsp:txXfrm rot="10800000">
        <a:off x="3396450" y="88664"/>
        <a:ext cx="10214851" cy="1097841"/>
      </dsp:txXfrm>
    </dsp:sp>
    <dsp:sp modelId="{B8A1F5E0-8C8A-9042-80B9-3312686079DF}">
      <dsp:nvSpPr>
        <dsp:cNvPr id="0" name=""/>
        <dsp:cNvSpPr/>
      </dsp:nvSpPr>
      <dsp:spPr>
        <a:xfrm>
          <a:off x="2369845" y="88664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90F2DC-1A99-DA46-91DA-AABA5B0E5D79}">
      <dsp:nvSpPr>
        <dsp:cNvPr id="0" name=""/>
        <dsp:cNvSpPr/>
      </dsp:nvSpPr>
      <dsp:spPr>
        <a:xfrm rot="10800000">
          <a:off x="3150941" y="1488025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solidFill>
                <a:schemeClr val="tx1"/>
              </a:solidFill>
            </a:rPr>
            <a:t>Programme </a:t>
          </a:r>
          <a:endParaRPr lang="fr-BE" sz="2800" b="1" kern="1200">
            <a:solidFill>
              <a:schemeClr val="tx1"/>
            </a:solidFill>
          </a:endParaRPr>
        </a:p>
      </dsp:txBody>
      <dsp:txXfrm rot="10800000">
        <a:off x="3425401" y="1488025"/>
        <a:ext cx="10214851" cy="1097841"/>
      </dsp:txXfrm>
    </dsp:sp>
    <dsp:sp modelId="{8E984BD6-9620-7B48-B49B-723AFC941356}">
      <dsp:nvSpPr>
        <dsp:cNvPr id="0" name=""/>
        <dsp:cNvSpPr/>
      </dsp:nvSpPr>
      <dsp:spPr>
        <a:xfrm>
          <a:off x="2367584" y="1519281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2E6DDA-B8CD-AD4B-9B9C-96171030CD45}">
      <dsp:nvSpPr>
        <dsp:cNvPr id="0" name=""/>
        <dsp:cNvSpPr/>
      </dsp:nvSpPr>
      <dsp:spPr>
        <a:xfrm rot="10800000">
          <a:off x="3171604" y="2913581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1" kern="1200" dirty="0">
              <a:solidFill>
                <a:schemeClr val="tx1"/>
              </a:solidFill>
            </a:rPr>
            <a:t>Sponsors</a:t>
          </a:r>
        </a:p>
      </dsp:txBody>
      <dsp:txXfrm rot="10800000">
        <a:off x="3446064" y="2913581"/>
        <a:ext cx="10214851" cy="1097841"/>
      </dsp:txXfrm>
    </dsp:sp>
    <dsp:sp modelId="{11DA95AD-44F1-6D4D-957E-671245DF3D18}">
      <dsp:nvSpPr>
        <dsp:cNvPr id="0" name=""/>
        <dsp:cNvSpPr/>
      </dsp:nvSpPr>
      <dsp:spPr>
        <a:xfrm>
          <a:off x="2367584" y="2853101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5683DA-D4AB-004F-A554-3C429DDD694B}">
      <dsp:nvSpPr>
        <dsp:cNvPr id="0" name=""/>
        <dsp:cNvSpPr/>
      </dsp:nvSpPr>
      <dsp:spPr>
        <a:xfrm rot="10800000">
          <a:off x="3121780" y="4278656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Sud-Est – </a:t>
          </a:r>
          <a:r>
            <a:rPr lang="fr-FR" sz="2800" b="1" kern="1200" dirty="0" err="1">
              <a:solidFill>
                <a:schemeClr val="tx1"/>
              </a:solidFill>
            </a:rPr>
            <a:t>AFGolf</a:t>
          </a:r>
          <a:r>
            <a:rPr lang="fr-FR" sz="2800" b="1" kern="1200" dirty="0">
              <a:solidFill>
                <a:schemeClr val="tx1"/>
              </a:solidFill>
            </a:rPr>
            <a:t> - IC</a:t>
          </a:r>
          <a:endParaRPr lang="fr-BE" sz="2800" b="1" kern="1200" dirty="0">
            <a:solidFill>
              <a:schemeClr val="tx1"/>
            </a:solidFill>
          </a:endParaRPr>
        </a:p>
      </dsp:txBody>
      <dsp:txXfrm rot="10800000">
        <a:off x="3396240" y="4278656"/>
        <a:ext cx="10214851" cy="1097841"/>
      </dsp:txXfrm>
    </dsp:sp>
    <dsp:sp modelId="{6C04B8A2-A11D-F44E-9EF7-5595CCA082A4}">
      <dsp:nvSpPr>
        <dsp:cNvPr id="0" name=""/>
        <dsp:cNvSpPr/>
      </dsp:nvSpPr>
      <dsp:spPr>
        <a:xfrm>
          <a:off x="2367584" y="4370392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03AC08-B257-0147-9D27-E7243CC40F81}">
      <dsp:nvSpPr>
        <dsp:cNvPr id="0" name=""/>
        <dsp:cNvSpPr/>
      </dsp:nvSpPr>
      <dsp:spPr>
        <a:xfrm rot="10800000">
          <a:off x="3150941" y="5764692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Votre avis …</a:t>
          </a:r>
          <a:endParaRPr lang="fr-BE" sz="2800" b="1" kern="1200" dirty="0">
            <a:solidFill>
              <a:schemeClr val="tx1"/>
            </a:solidFill>
          </a:endParaRPr>
        </a:p>
      </dsp:txBody>
      <dsp:txXfrm rot="10800000">
        <a:off x="3425401" y="5764692"/>
        <a:ext cx="10214851" cy="1097841"/>
      </dsp:txXfrm>
    </dsp:sp>
    <dsp:sp modelId="{C59A1A0B-DDBF-2146-9109-575A13596EA9}">
      <dsp:nvSpPr>
        <dsp:cNvPr id="0" name=""/>
        <dsp:cNvSpPr/>
      </dsp:nvSpPr>
      <dsp:spPr>
        <a:xfrm>
          <a:off x="2367584" y="5795948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31A63D-BBB5-1248-A0D8-E5EEA05F6FFB}">
      <dsp:nvSpPr>
        <dsp:cNvPr id="0" name=""/>
        <dsp:cNvSpPr/>
      </dsp:nvSpPr>
      <dsp:spPr>
        <a:xfrm rot="10800000">
          <a:off x="3045523" y="7129768"/>
          <a:ext cx="10489311" cy="1097841"/>
        </a:xfrm>
        <a:prstGeom prst="homePlate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11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Voyage Seniors 2026</a:t>
          </a:r>
          <a:endParaRPr lang="fr-BE" sz="2800" b="1" kern="1200" dirty="0">
            <a:solidFill>
              <a:schemeClr val="tx1"/>
            </a:solidFill>
          </a:endParaRPr>
        </a:p>
      </dsp:txBody>
      <dsp:txXfrm rot="10800000">
        <a:off x="3319983" y="7129768"/>
        <a:ext cx="10214851" cy="1097841"/>
      </dsp:txXfrm>
    </dsp:sp>
    <dsp:sp modelId="{E1D53DB3-6705-2345-8FBD-45566AB4BAB9}">
      <dsp:nvSpPr>
        <dsp:cNvPr id="0" name=""/>
        <dsp:cNvSpPr/>
      </dsp:nvSpPr>
      <dsp:spPr>
        <a:xfrm>
          <a:off x="2367584" y="7129768"/>
          <a:ext cx="1097841" cy="1097841"/>
        </a:xfrm>
        <a:prstGeom prst="ellipse">
          <a:avLst/>
        </a:prstGeom>
        <a:pattFill prst="lgCheck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37B8F-F0C8-5F41-98D0-BE037314D216}">
      <dsp:nvSpPr>
        <dsp:cNvPr id="0" name=""/>
        <dsp:cNvSpPr/>
      </dsp:nvSpPr>
      <dsp:spPr>
        <a:xfrm>
          <a:off x="0" y="214659"/>
          <a:ext cx="157734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/>
            <a:t>Analyse …</a:t>
          </a:r>
          <a:endParaRPr lang="fr-BE" sz="6500" kern="1200"/>
        </a:p>
      </dsp:txBody>
      <dsp:txXfrm>
        <a:off x="76105" y="290764"/>
        <a:ext cx="15621190" cy="1406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FFC8E-BA1B-A24A-AC57-28DFC4FA19DB}">
      <dsp:nvSpPr>
        <dsp:cNvPr id="0" name=""/>
        <dsp:cNvSpPr/>
      </dsp:nvSpPr>
      <dsp:spPr>
        <a:xfrm>
          <a:off x="2869" y="1735295"/>
          <a:ext cx="3359683" cy="201580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Solde 0ct 22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2.827 EUR</a:t>
          </a:r>
        </a:p>
      </dsp:txBody>
      <dsp:txXfrm>
        <a:off x="61910" y="1794336"/>
        <a:ext cx="3241601" cy="1897727"/>
      </dsp:txXfrm>
    </dsp:sp>
    <dsp:sp modelId="{30D99237-29EE-1A4E-8043-426885A794BC}">
      <dsp:nvSpPr>
        <dsp:cNvPr id="0" name=""/>
        <dsp:cNvSpPr/>
      </dsp:nvSpPr>
      <dsp:spPr>
        <a:xfrm>
          <a:off x="3698520" y="2326599"/>
          <a:ext cx="712252" cy="833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500" kern="1200"/>
        </a:p>
      </dsp:txBody>
      <dsp:txXfrm>
        <a:off x="3698520" y="2493239"/>
        <a:ext cx="498576" cy="499921"/>
      </dsp:txXfrm>
    </dsp:sp>
    <dsp:sp modelId="{B335B3EC-FD49-C843-B405-F9205894B241}">
      <dsp:nvSpPr>
        <dsp:cNvPr id="0" name=""/>
        <dsp:cNvSpPr/>
      </dsp:nvSpPr>
      <dsp:spPr>
        <a:xfrm>
          <a:off x="4706425" y="1735295"/>
          <a:ext cx="3359683" cy="201580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Solde 0ct 23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2.241 EUR</a:t>
          </a:r>
        </a:p>
      </dsp:txBody>
      <dsp:txXfrm>
        <a:off x="4765466" y="1794336"/>
        <a:ext cx="3241601" cy="1897727"/>
      </dsp:txXfrm>
    </dsp:sp>
    <dsp:sp modelId="{D4A1E912-621A-A348-BA0E-081277165952}">
      <dsp:nvSpPr>
        <dsp:cNvPr id="0" name=""/>
        <dsp:cNvSpPr/>
      </dsp:nvSpPr>
      <dsp:spPr>
        <a:xfrm>
          <a:off x="8402077" y="2326599"/>
          <a:ext cx="712252" cy="833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500" kern="1200"/>
        </a:p>
      </dsp:txBody>
      <dsp:txXfrm>
        <a:off x="8402077" y="2493239"/>
        <a:ext cx="498576" cy="499921"/>
      </dsp:txXfrm>
    </dsp:sp>
    <dsp:sp modelId="{A0A0B0A0-8737-9345-8ABA-088634483DB4}">
      <dsp:nvSpPr>
        <dsp:cNvPr id="0" name=""/>
        <dsp:cNvSpPr/>
      </dsp:nvSpPr>
      <dsp:spPr>
        <a:xfrm>
          <a:off x="9409982" y="1735295"/>
          <a:ext cx="3359683" cy="201580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Solde 0ct 24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3.060 EUR</a:t>
          </a:r>
        </a:p>
      </dsp:txBody>
      <dsp:txXfrm>
        <a:off x="9469023" y="1794336"/>
        <a:ext cx="3241601" cy="1897727"/>
      </dsp:txXfrm>
    </dsp:sp>
    <dsp:sp modelId="{83683508-47C0-0F4B-95B8-968DBC96BB14}">
      <dsp:nvSpPr>
        <dsp:cNvPr id="0" name=""/>
        <dsp:cNvSpPr/>
      </dsp:nvSpPr>
      <dsp:spPr>
        <a:xfrm rot="64312">
          <a:off x="13106289" y="2371005"/>
          <a:ext cx="713898" cy="833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500" kern="1200"/>
        </a:p>
      </dsp:txBody>
      <dsp:txXfrm>
        <a:off x="13106308" y="2535642"/>
        <a:ext cx="499729" cy="499921"/>
      </dsp:txXfrm>
    </dsp:sp>
    <dsp:sp modelId="{4BE2CF94-BF2B-244A-9B34-5F3D3BD9C8E9}">
      <dsp:nvSpPr>
        <dsp:cNvPr id="0" name=""/>
        <dsp:cNvSpPr/>
      </dsp:nvSpPr>
      <dsp:spPr>
        <a:xfrm>
          <a:off x="14116408" y="1828808"/>
          <a:ext cx="3942991" cy="201580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Solde </a:t>
          </a:r>
          <a:r>
            <a:rPr lang="fr-FR" sz="4400" kern="1200" dirty="0" err="1"/>
            <a:t>Oct</a:t>
          </a:r>
          <a:r>
            <a:rPr lang="fr-FR" sz="4400" kern="1200" dirty="0"/>
            <a:t> 25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4.141,81</a:t>
          </a:r>
        </a:p>
      </dsp:txBody>
      <dsp:txXfrm>
        <a:off x="14175449" y="1887849"/>
        <a:ext cx="3824909" cy="1897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A8AEE-74C2-5F48-9A20-1282FD81E0DC}">
      <dsp:nvSpPr>
        <dsp:cNvPr id="0" name=""/>
        <dsp:cNvSpPr/>
      </dsp:nvSpPr>
      <dsp:spPr>
        <a:xfrm>
          <a:off x="0" y="157532"/>
          <a:ext cx="1636446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Attention !!!</a:t>
          </a:r>
          <a:endParaRPr lang="fr-BE" sz="6500" kern="1200" dirty="0"/>
        </a:p>
      </dsp:txBody>
      <dsp:txXfrm>
        <a:off x="76105" y="233637"/>
        <a:ext cx="16212250" cy="1406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F02EF-650E-5241-B47D-F4C04816E657}">
      <dsp:nvSpPr>
        <dsp:cNvPr id="0" name=""/>
        <dsp:cNvSpPr/>
      </dsp:nvSpPr>
      <dsp:spPr>
        <a:xfrm>
          <a:off x="4375699" y="4972"/>
          <a:ext cx="6737879" cy="98562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Cotisation Seniors : </a:t>
          </a:r>
          <a:r>
            <a:rPr lang="fr-FR" sz="3600" b="1" kern="1200" dirty="0">
              <a:solidFill>
                <a:srgbClr val="FF0000"/>
              </a:solidFill>
            </a:rPr>
            <a:t>maintien 12 EUR</a:t>
          </a:r>
          <a:endParaRPr lang="fr-BE" sz="2900" b="1" kern="1200" dirty="0">
            <a:solidFill>
              <a:srgbClr val="FF0000"/>
            </a:solidFill>
          </a:endParaRPr>
        </a:p>
      </dsp:txBody>
      <dsp:txXfrm>
        <a:off x="4423813" y="53086"/>
        <a:ext cx="6641651" cy="889399"/>
      </dsp:txXfrm>
    </dsp:sp>
    <dsp:sp modelId="{C93EAE6F-2079-AC4E-A88F-D6CE455541B8}">
      <dsp:nvSpPr>
        <dsp:cNvPr id="0" name=""/>
        <dsp:cNvSpPr/>
      </dsp:nvSpPr>
      <dsp:spPr>
        <a:xfrm>
          <a:off x="4724399" y="1036402"/>
          <a:ext cx="5827204" cy="985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PAF : 2 EUR </a:t>
          </a:r>
          <a:endParaRPr lang="fr-BE" sz="3600" kern="1200"/>
        </a:p>
      </dsp:txBody>
      <dsp:txXfrm>
        <a:off x="4772513" y="1084516"/>
        <a:ext cx="5730976" cy="889399"/>
      </dsp:txXfrm>
    </dsp:sp>
    <dsp:sp modelId="{5AF4C011-C97B-9142-8103-B967D8C85B51}">
      <dsp:nvSpPr>
        <dsp:cNvPr id="0" name=""/>
        <dsp:cNvSpPr/>
      </dsp:nvSpPr>
      <dsp:spPr>
        <a:xfrm>
          <a:off x="4724399" y="2071311"/>
          <a:ext cx="5827204" cy="985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PAF 5 EUR si nous recevons …</a:t>
          </a:r>
          <a:endParaRPr lang="fr-BE" sz="3600" kern="1200"/>
        </a:p>
      </dsp:txBody>
      <dsp:txXfrm>
        <a:off x="4772513" y="2119425"/>
        <a:ext cx="5730976" cy="889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43ED3-E082-3149-A08A-DC06EAD83FDF}">
      <dsp:nvSpPr>
        <dsp:cNvPr id="0" name=""/>
        <dsp:cNvSpPr/>
      </dsp:nvSpPr>
      <dsp:spPr>
        <a:xfrm rot="10800000">
          <a:off x="3258357" y="5268"/>
          <a:ext cx="10945368" cy="20057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4486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Voyage Seniors </a:t>
          </a:r>
          <a:r>
            <a:rPr lang="fr-FR" sz="4800" kern="1200" dirty="0">
              <a:sym typeface="Wingdings" pitchFamily="2" charset="2"/>
            </a:rPr>
            <a:t></a:t>
          </a:r>
          <a:r>
            <a:rPr lang="fr-FR" sz="4800" kern="1200" dirty="0"/>
            <a:t> +715 EUR Bénéfice</a:t>
          </a:r>
          <a:endParaRPr lang="fr-BE" sz="4800" kern="1200" dirty="0"/>
        </a:p>
      </dsp:txBody>
      <dsp:txXfrm rot="10800000">
        <a:off x="3759798" y="5268"/>
        <a:ext cx="10443927" cy="2005764"/>
      </dsp:txXfrm>
    </dsp:sp>
    <dsp:sp modelId="{BA7D8068-532A-B045-9A24-CC0E933D427E}">
      <dsp:nvSpPr>
        <dsp:cNvPr id="0" name=""/>
        <dsp:cNvSpPr/>
      </dsp:nvSpPr>
      <dsp:spPr>
        <a:xfrm>
          <a:off x="2255474" y="5268"/>
          <a:ext cx="2005764" cy="20057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1C4E8D-6839-7440-9009-8766348B2096}">
      <dsp:nvSpPr>
        <dsp:cNvPr id="0" name=""/>
        <dsp:cNvSpPr/>
      </dsp:nvSpPr>
      <dsp:spPr>
        <a:xfrm rot="10800000">
          <a:off x="3258357" y="2609768"/>
          <a:ext cx="10945368" cy="20057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4486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Mérignies </a:t>
          </a:r>
          <a:r>
            <a:rPr lang="fr-FR" sz="4800" kern="1200" dirty="0">
              <a:sym typeface="Wingdings" pitchFamily="2" charset="2"/>
            </a:rPr>
            <a:t>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1" kern="1200" dirty="0">
              <a:solidFill>
                <a:srgbClr val="FF0000"/>
              </a:solidFill>
              <a:sym typeface="Wingdings" pitchFamily="2" charset="2"/>
            </a:rPr>
            <a:t>-199 </a:t>
          </a:r>
          <a:r>
            <a:rPr lang="fr-FR" sz="4800" b="1" kern="1200" dirty="0">
              <a:solidFill>
                <a:srgbClr val="FF0000"/>
              </a:solidFill>
            </a:rPr>
            <a:t>EUR Perte</a:t>
          </a:r>
          <a:endParaRPr lang="fr-BE" sz="4800" b="1" kern="1200" dirty="0">
            <a:solidFill>
              <a:srgbClr val="FF0000"/>
            </a:solidFill>
          </a:endParaRPr>
        </a:p>
      </dsp:txBody>
      <dsp:txXfrm rot="10800000">
        <a:off x="3759798" y="2609768"/>
        <a:ext cx="10443927" cy="2005764"/>
      </dsp:txXfrm>
    </dsp:sp>
    <dsp:sp modelId="{C97ADBFF-A14C-8A49-AF4D-0FE367B35DC8}">
      <dsp:nvSpPr>
        <dsp:cNvPr id="0" name=""/>
        <dsp:cNvSpPr/>
      </dsp:nvSpPr>
      <dsp:spPr>
        <a:xfrm>
          <a:off x="2255474" y="2609768"/>
          <a:ext cx="2005764" cy="20057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2833D0-D78F-3448-A2FF-CA35E0671F1F}">
      <dsp:nvSpPr>
        <dsp:cNvPr id="0" name=""/>
        <dsp:cNvSpPr/>
      </dsp:nvSpPr>
      <dsp:spPr>
        <a:xfrm rot="10800000">
          <a:off x="3258357" y="5214267"/>
          <a:ext cx="10945368" cy="20057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4486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kern="1200" dirty="0"/>
            <a:t>Doudounes </a:t>
          </a:r>
          <a:r>
            <a:rPr lang="fr-BE" sz="4800" kern="1200" dirty="0">
              <a:sym typeface="Wingdings" pitchFamily="2" charset="2"/>
            </a:rPr>
            <a:t>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b="1" kern="1200" dirty="0">
              <a:solidFill>
                <a:srgbClr val="FF0000"/>
              </a:solidFill>
              <a:sym typeface="Wingdings" pitchFamily="2" charset="2"/>
            </a:rPr>
            <a:t>-338,19 Perte</a:t>
          </a:r>
          <a:endParaRPr lang="fr-BE" sz="4800" b="1" kern="1200" dirty="0">
            <a:solidFill>
              <a:srgbClr val="FF0000"/>
            </a:solidFill>
          </a:endParaRPr>
        </a:p>
      </dsp:txBody>
      <dsp:txXfrm rot="10800000">
        <a:off x="3759798" y="5214267"/>
        <a:ext cx="10443927" cy="2005764"/>
      </dsp:txXfrm>
    </dsp:sp>
    <dsp:sp modelId="{8B3808D6-C6D7-6C42-8DA3-068DDD71CB1F}">
      <dsp:nvSpPr>
        <dsp:cNvPr id="0" name=""/>
        <dsp:cNvSpPr/>
      </dsp:nvSpPr>
      <dsp:spPr>
        <a:xfrm>
          <a:off x="2255474" y="5214267"/>
          <a:ext cx="2005764" cy="20057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177928-08E1-8042-BCB1-6E1868175E2E}">
      <dsp:nvSpPr>
        <dsp:cNvPr id="0" name=""/>
        <dsp:cNvSpPr/>
      </dsp:nvSpPr>
      <dsp:spPr>
        <a:xfrm rot="10800000">
          <a:off x="3258357" y="7818767"/>
          <a:ext cx="10945368" cy="20057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4486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b="1" kern="1200" dirty="0">
              <a:solidFill>
                <a:schemeClr val="bg1"/>
              </a:solidFill>
            </a:rPr>
            <a:t>Bénéfice Fonctionnel </a:t>
          </a:r>
          <a:r>
            <a:rPr lang="fr-BE" sz="4800" b="1" kern="1200" dirty="0">
              <a:solidFill>
                <a:schemeClr val="bg1"/>
              </a:solidFill>
              <a:sym typeface="Wingdings" pitchFamily="2" charset="2"/>
            </a:rPr>
            <a:t>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800" b="1" kern="1200" dirty="0">
              <a:solidFill>
                <a:schemeClr val="bg1"/>
              </a:solidFill>
            </a:rPr>
            <a:t>903,70</a:t>
          </a:r>
        </a:p>
      </dsp:txBody>
      <dsp:txXfrm rot="10800000">
        <a:off x="3759798" y="7818767"/>
        <a:ext cx="10443927" cy="2005764"/>
      </dsp:txXfrm>
    </dsp:sp>
    <dsp:sp modelId="{0D1FA9FD-518A-2941-B78E-05645F806DA0}">
      <dsp:nvSpPr>
        <dsp:cNvPr id="0" name=""/>
        <dsp:cNvSpPr/>
      </dsp:nvSpPr>
      <dsp:spPr>
        <a:xfrm>
          <a:off x="2255474" y="7818767"/>
          <a:ext cx="2005764" cy="20057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6BB23-52F0-4043-9643-60DD63B8C9E3}">
      <dsp:nvSpPr>
        <dsp:cNvPr id="0" name=""/>
        <dsp:cNvSpPr/>
      </dsp:nvSpPr>
      <dsp:spPr>
        <a:xfrm>
          <a:off x="926679" y="553"/>
          <a:ext cx="3016849" cy="1508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600" kern="1200" dirty="0"/>
            <a:t>Comptes Seniors</a:t>
          </a:r>
        </a:p>
      </dsp:txBody>
      <dsp:txXfrm>
        <a:off x="970859" y="44733"/>
        <a:ext cx="2928489" cy="1420064"/>
      </dsp:txXfrm>
    </dsp:sp>
    <dsp:sp modelId="{3D4E4B98-7836-5D4C-B1CE-B6F16DDBD8B2}">
      <dsp:nvSpPr>
        <dsp:cNvPr id="0" name=""/>
        <dsp:cNvSpPr/>
      </dsp:nvSpPr>
      <dsp:spPr>
        <a:xfrm>
          <a:off x="1228363" y="1508978"/>
          <a:ext cx="301684" cy="11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318"/>
              </a:lnTo>
              <a:lnTo>
                <a:pt x="301684" y="1131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F3101-67A7-7441-919A-9E041C4332F3}">
      <dsp:nvSpPr>
        <dsp:cNvPr id="0" name=""/>
        <dsp:cNvSpPr/>
      </dsp:nvSpPr>
      <dsp:spPr>
        <a:xfrm>
          <a:off x="1530048" y="1886084"/>
          <a:ext cx="2413479" cy="1508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OCT 25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+ 4.141,81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 dirty="0"/>
        </a:p>
      </dsp:txBody>
      <dsp:txXfrm>
        <a:off x="1574228" y="1930264"/>
        <a:ext cx="2325119" cy="1420064"/>
      </dsp:txXfrm>
    </dsp:sp>
    <dsp:sp modelId="{631E8506-5655-834D-B635-495EE55D9D7D}">
      <dsp:nvSpPr>
        <dsp:cNvPr id="0" name=""/>
        <dsp:cNvSpPr/>
      </dsp:nvSpPr>
      <dsp:spPr>
        <a:xfrm>
          <a:off x="1228363" y="1508978"/>
          <a:ext cx="301684" cy="301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849"/>
              </a:lnTo>
              <a:lnTo>
                <a:pt x="301684" y="3016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DF80C-9CC9-234F-9355-55C8CE0EB269}">
      <dsp:nvSpPr>
        <dsp:cNvPr id="0" name=""/>
        <dsp:cNvSpPr/>
      </dsp:nvSpPr>
      <dsp:spPr>
        <a:xfrm>
          <a:off x="1530048" y="3771615"/>
          <a:ext cx="2413479" cy="1508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OCT 24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+ 3.060,30</a:t>
          </a:r>
        </a:p>
      </dsp:txBody>
      <dsp:txXfrm>
        <a:off x="1574228" y="3815795"/>
        <a:ext cx="2325119" cy="1420064"/>
      </dsp:txXfrm>
    </dsp:sp>
    <dsp:sp modelId="{7FC12416-306A-614B-88C6-83741725DC1A}">
      <dsp:nvSpPr>
        <dsp:cNvPr id="0" name=""/>
        <dsp:cNvSpPr/>
      </dsp:nvSpPr>
      <dsp:spPr>
        <a:xfrm>
          <a:off x="1228363" y="1508978"/>
          <a:ext cx="301684" cy="490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2380"/>
              </a:lnTo>
              <a:lnTo>
                <a:pt x="301684" y="4902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2AF47-B8C8-5443-A185-EECD3D445F78}">
      <dsp:nvSpPr>
        <dsp:cNvPr id="0" name=""/>
        <dsp:cNvSpPr/>
      </dsp:nvSpPr>
      <dsp:spPr>
        <a:xfrm>
          <a:off x="1530048" y="5657145"/>
          <a:ext cx="2413479" cy="1508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Résultat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1.081,51</a:t>
          </a:r>
        </a:p>
      </dsp:txBody>
      <dsp:txXfrm>
        <a:off x="1574228" y="5701325"/>
        <a:ext cx="2325119" cy="1420064"/>
      </dsp:txXfrm>
    </dsp:sp>
    <dsp:sp modelId="{938526E8-2875-9145-B385-12E2778B2C14}">
      <dsp:nvSpPr>
        <dsp:cNvPr id="0" name=""/>
        <dsp:cNvSpPr/>
      </dsp:nvSpPr>
      <dsp:spPr>
        <a:xfrm>
          <a:off x="4697740" y="553"/>
          <a:ext cx="3016849" cy="1508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600" kern="1200" dirty="0"/>
            <a:t>Au Bilan</a:t>
          </a:r>
        </a:p>
      </dsp:txBody>
      <dsp:txXfrm>
        <a:off x="4741920" y="44733"/>
        <a:ext cx="2928489" cy="1420064"/>
      </dsp:txXfrm>
    </dsp:sp>
    <dsp:sp modelId="{837FBA9F-4B7F-714C-9D62-D4BD3A75E38E}">
      <dsp:nvSpPr>
        <dsp:cNvPr id="0" name=""/>
        <dsp:cNvSpPr/>
      </dsp:nvSpPr>
      <dsp:spPr>
        <a:xfrm>
          <a:off x="4999425" y="1508978"/>
          <a:ext cx="301684" cy="11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318"/>
              </a:lnTo>
              <a:lnTo>
                <a:pt x="301684" y="1131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9DAB2-6B5D-B844-B057-577AA7337F2B}">
      <dsp:nvSpPr>
        <dsp:cNvPr id="0" name=""/>
        <dsp:cNvSpPr/>
      </dsp:nvSpPr>
      <dsp:spPr>
        <a:xfrm>
          <a:off x="5301110" y="1886084"/>
          <a:ext cx="2413479" cy="1508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VS + </a:t>
          </a:r>
          <a:r>
            <a:rPr lang="fr-FR" sz="2500" kern="1200" dirty="0" err="1"/>
            <a:t>Mér</a:t>
          </a:r>
          <a:r>
            <a:rPr lang="fr-FR" sz="2500" kern="1200" dirty="0"/>
            <a:t> + </a:t>
          </a:r>
          <a:r>
            <a:rPr lang="fr-FR" sz="2500" kern="1200" dirty="0" err="1"/>
            <a:t>Doud</a:t>
          </a:r>
          <a:endParaRPr lang="fr-FR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177,81</a:t>
          </a:r>
        </a:p>
      </dsp:txBody>
      <dsp:txXfrm>
        <a:off x="5345290" y="1930264"/>
        <a:ext cx="2325119" cy="1420064"/>
      </dsp:txXfrm>
    </dsp:sp>
    <dsp:sp modelId="{82153725-7C94-7543-A979-FBD27427AF6C}">
      <dsp:nvSpPr>
        <dsp:cNvPr id="0" name=""/>
        <dsp:cNvSpPr/>
      </dsp:nvSpPr>
      <dsp:spPr>
        <a:xfrm>
          <a:off x="4999425" y="1508978"/>
          <a:ext cx="301684" cy="301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849"/>
              </a:lnTo>
              <a:lnTo>
                <a:pt x="301684" y="3016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2D6E8-C8A9-974E-BB93-4CAB4AAD7CD6}">
      <dsp:nvSpPr>
        <dsp:cNvPr id="0" name=""/>
        <dsp:cNvSpPr/>
      </dsp:nvSpPr>
      <dsp:spPr>
        <a:xfrm>
          <a:off x="5301110" y="3771615"/>
          <a:ext cx="2413479" cy="1508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Rec F – </a:t>
          </a:r>
          <a:r>
            <a:rPr lang="fr-FR" sz="2500" kern="1200" dirty="0" err="1"/>
            <a:t>Dép</a:t>
          </a:r>
          <a:r>
            <a:rPr lang="fr-FR" sz="2500" kern="1200" dirty="0"/>
            <a:t> F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903,7</a:t>
          </a:r>
        </a:p>
      </dsp:txBody>
      <dsp:txXfrm>
        <a:off x="5345290" y="3815795"/>
        <a:ext cx="2325119" cy="1420064"/>
      </dsp:txXfrm>
    </dsp:sp>
    <dsp:sp modelId="{5B375F35-DB44-6543-B01A-AA8D9704F40B}">
      <dsp:nvSpPr>
        <dsp:cNvPr id="0" name=""/>
        <dsp:cNvSpPr/>
      </dsp:nvSpPr>
      <dsp:spPr>
        <a:xfrm>
          <a:off x="4999425" y="1508978"/>
          <a:ext cx="301684" cy="490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2380"/>
              </a:lnTo>
              <a:lnTo>
                <a:pt x="301684" y="4902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8979A-BAC8-324D-9101-B135161F601C}">
      <dsp:nvSpPr>
        <dsp:cNvPr id="0" name=""/>
        <dsp:cNvSpPr/>
      </dsp:nvSpPr>
      <dsp:spPr>
        <a:xfrm>
          <a:off x="5301110" y="5657145"/>
          <a:ext cx="2413479" cy="1508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Résultat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1.081,51</a:t>
          </a:r>
        </a:p>
      </dsp:txBody>
      <dsp:txXfrm>
        <a:off x="5345290" y="5701325"/>
        <a:ext cx="2325119" cy="1420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F677F-C619-234F-ADF4-69AC05F86FF2}">
      <dsp:nvSpPr>
        <dsp:cNvPr id="0" name=""/>
        <dsp:cNvSpPr/>
      </dsp:nvSpPr>
      <dsp:spPr>
        <a:xfrm>
          <a:off x="0" y="214659"/>
          <a:ext cx="15773400" cy="1559025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Rencontres avec nos amis</a:t>
          </a:r>
          <a:endParaRPr lang="fr-BE" sz="6500" kern="1200" dirty="0"/>
        </a:p>
      </dsp:txBody>
      <dsp:txXfrm>
        <a:off x="76105" y="290764"/>
        <a:ext cx="15621190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1066C-9F3A-7D48-93F7-24FFA19E9219}" type="datetimeFigureOut">
              <a:rPr lang="fr-FR" smtClean="0"/>
              <a:t>15/10/2025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358C-0477-7844-A2F5-C4DD23BC1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8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0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40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46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25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42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78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02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358C-0477-7844-A2F5-C4DD23BC136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40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F5134-4E34-41F2-5C7B-2530FB3F7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546893-3565-5278-4946-9567D376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3D125-CE18-905E-3FDF-AD782C52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74FB77-E272-C0B3-12F7-E277C8D2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9B83B-1E43-1B14-0ECB-C434B0C4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3B1DF-BA2E-184C-0425-A3DCBFAC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5C940A-6B07-760D-747B-D931E0124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E8F1B3-B9AF-44C5-B76A-C3150A7A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866A9-D703-288A-8594-3D5A1209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1031D-556F-D483-DCF4-50DDDB36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9EF74B-C174-CBE1-0474-3F0A8F520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CDA281-F6B9-E200-C717-C9ECBB446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F760FE-7089-3614-DD83-8737DB04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245BA-1F93-AFB2-C0FA-5A4B5FD7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BEEB7-2CA0-170A-CF76-11973705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BE0E4-5239-67FB-B2F1-3625B4E2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E9479-AF88-575A-AE1D-3FF2F3EC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6452FD-9AF2-8C58-0871-5D65B928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5C7B4-DCBC-F30B-0386-1B67D45D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D11D8-C19A-BE07-8185-7173B99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4B3B1-1FB3-9FBD-13CF-DF419D53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C08165-476C-7A24-E297-009DDDE3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368F6-6213-BF4D-5FDE-E21ABFE1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2D8F6E-473F-18B9-FA04-CCDAAD6E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575FE-9C04-F5B0-66D1-3FD5D233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A921E-79E0-F1BA-ADFB-E90C6F20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F6DD4-69C2-BA6B-1CEB-79889B323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C79C18-FEF7-DA2E-D163-A8FC3D08A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8B9880-AE0B-0F78-A7F4-C4EECB3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7761D1-8258-0946-55F8-050D83D1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0E7ABB-54E1-40E2-2138-C0BA97E6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24BD7-AC23-E170-2834-7EB4FC08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D4702D-5EF8-1086-85D8-241A1041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0CD332-5714-6077-B2C4-229D9F81B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25E1AA-BEFB-2746-730D-11C976677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D61F42-A33F-D007-F550-5EBE66D6B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F7BBF9-F32B-55F8-6F60-22F93615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726F5E-E7FD-5AC8-C8DF-B9A92CBC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E2B283-087E-3D86-BAC6-057229C4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38F1E-0CE4-C0F0-FC83-79C95FC6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6CC848-1B84-86D6-2A62-6DB15E99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D13ED5-DB64-D077-E726-C0374D7C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F34C5-34FB-DCF2-4B62-D0C5CC17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0E33D1-F251-25F7-30A0-7D425E4C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BB5207-B4E3-F49A-1E09-5B38A9EF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B92E3E-3E68-EFD5-2675-FCE16F6E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3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FEDA7-6648-0826-136B-987AA4B5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B0154-CF67-8D0F-0CD0-3B7021AD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52A4A0-89C1-A359-5E2A-3F04D8C28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523DAC-1FB8-6E2A-57AE-C278223E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2B75F6-3048-EF2D-63CF-9ED1D8EC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CD0F9E-01EC-64E0-668F-04C9E416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3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ED488-C30F-7E1F-1C24-4B22EF04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223720-9DF8-7A6F-C07D-E0329FCB4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C87F86-9742-FB85-874A-334835183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040940-C6B6-F65D-F4C7-D1B49916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284565-C073-60F4-6A0B-37187EED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D71222-C547-3412-1FF7-D149FE1F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D1CF52-8672-335B-BAEC-EC657245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895737-C451-FD92-D224-C5C8504D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D91A1-2C53-00DE-7E12-BDBDCF2B2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821BB-5CEE-2A1E-1A21-69F3D29C4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9E020-3B9C-6E83-641E-99A46CDFB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Feuille_de_calcul_Microsoft_Excel.xls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262352" y="266700"/>
            <a:ext cx="3763295" cy="5422701"/>
          </a:xfrm>
          <a:custGeom>
            <a:avLst/>
            <a:gdLst/>
            <a:ahLst/>
            <a:cxnLst/>
            <a:rect l="l" t="t" r="r" b="b"/>
            <a:pathLst>
              <a:path w="3763295" h="5422701">
                <a:moveTo>
                  <a:pt x="0" y="0"/>
                </a:moveTo>
                <a:lnTo>
                  <a:pt x="3763295" y="0"/>
                </a:lnTo>
                <a:lnTo>
                  <a:pt x="3763295" y="5422701"/>
                </a:lnTo>
                <a:lnTo>
                  <a:pt x="0" y="542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12745" y="6667500"/>
            <a:ext cx="10262508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1"/>
              </a:lnSpc>
            </a:pP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Assemblée Générale Seniors</a:t>
            </a:r>
          </a:p>
          <a:p>
            <a:pPr algn="ctr">
              <a:lnSpc>
                <a:spcPts val="5711"/>
              </a:lnSpc>
            </a:pPr>
            <a:endParaRPr lang="en-US" sz="48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71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06 Janvier 2026</a:t>
            </a:r>
            <a:endParaRPr lang="en-US" sz="4079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46B13F7-438E-1E9D-A1F8-FEE139570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346322"/>
              </p:ext>
            </p:extLst>
          </p:nvPr>
        </p:nvGraphicFramePr>
        <p:xfrm>
          <a:off x="1257300" y="547688"/>
          <a:ext cx="16268700" cy="901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5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3D07B-D621-23A0-ABBD-85C94BFC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Sud Est : Responsable = </a:t>
            </a:r>
            <a:r>
              <a:rPr lang="fr-FR" sz="8000" b="1" dirty="0"/>
              <a:t>Thierry Marot</a:t>
            </a:r>
            <a:endParaRPr lang="fr-FR" b="1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BFC56F6-2F92-8578-D1E6-C11B5E055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181159"/>
              </p:ext>
            </p:extLst>
          </p:nvPr>
        </p:nvGraphicFramePr>
        <p:xfrm>
          <a:off x="1257300" y="2738438"/>
          <a:ext cx="15773399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219103409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5240732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05163933"/>
                    </a:ext>
                  </a:extLst>
                </a:gridCol>
                <a:gridCol w="6362699">
                  <a:extLst>
                    <a:ext uri="{9D8B030D-6E8A-4147-A177-3AD203B41FA5}">
                      <a16:colId xmlns:a16="http://schemas.microsoft.com/office/drawing/2014/main" val="4198216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3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8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80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05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2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58897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DC1A1E75-FDD5-A110-4271-025E1FCD6FBD}"/>
              </a:ext>
            </a:extLst>
          </p:cNvPr>
          <p:cNvSpPr txBox="1">
            <a:spLocks/>
          </p:cNvSpPr>
          <p:nvPr/>
        </p:nvSpPr>
        <p:spPr>
          <a:xfrm>
            <a:off x="2362200" y="5372100"/>
            <a:ext cx="12992100" cy="109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034DDF-39F5-23FD-249A-B6DC14966217}"/>
              </a:ext>
            </a:extLst>
          </p:cNvPr>
          <p:cNvSpPr txBox="1"/>
          <p:nvPr/>
        </p:nvSpPr>
        <p:spPr>
          <a:xfrm>
            <a:off x="4972048" y="6277928"/>
            <a:ext cx="9124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Inscription : 270 EUR en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Un responsable par Catégorie (6)</a:t>
            </a:r>
          </a:p>
          <a:p>
            <a:r>
              <a:rPr lang="fr-FR" sz="3200" dirty="0"/>
              <a:t>	à la discrétion de Thierry</a:t>
            </a:r>
          </a:p>
        </p:txBody>
      </p:sp>
    </p:spTree>
    <p:extLst>
      <p:ext uri="{BB962C8B-B14F-4D97-AF65-F5344CB8AC3E}">
        <p14:creationId xmlns:p14="http://schemas.microsoft.com/office/powerpoint/2010/main" val="15413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B3B08A-A676-6EA5-5332-0D03DBE3826D}"/>
              </a:ext>
            </a:extLst>
          </p:cNvPr>
          <p:cNvSpPr txBox="1"/>
          <p:nvPr/>
        </p:nvSpPr>
        <p:spPr>
          <a:xfrm>
            <a:off x="1788694" y="782053"/>
            <a:ext cx="138683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/>
              <a:t>AFGolf</a:t>
            </a:r>
            <a:r>
              <a:rPr lang="fr-FR" sz="6000" dirty="0"/>
              <a:t> :   On cherche 1 </a:t>
            </a:r>
            <a:r>
              <a:rPr lang="fr-FR" sz="6000" b="1" dirty="0">
                <a:solidFill>
                  <a:srgbClr val="FF0000"/>
                </a:solidFill>
              </a:rPr>
              <a:t>Responsable ???</a:t>
            </a:r>
          </a:p>
          <a:p>
            <a:endParaRPr lang="fr-FR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F72DBB5F-224F-2A59-5C91-3BCCAFACBA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60983"/>
              </p:ext>
            </p:extLst>
          </p:nvPr>
        </p:nvGraphicFramePr>
        <p:xfrm>
          <a:off x="2664993" y="2074715"/>
          <a:ext cx="12992100" cy="216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926">
                  <a:extLst>
                    <a:ext uri="{9D8B030D-6E8A-4147-A177-3AD203B41FA5}">
                      <a16:colId xmlns:a16="http://schemas.microsoft.com/office/drawing/2014/main" val="4219103409"/>
                    </a:ext>
                  </a:extLst>
                </a:gridCol>
                <a:gridCol w="4049926">
                  <a:extLst>
                    <a:ext uri="{9D8B030D-6E8A-4147-A177-3AD203B41FA5}">
                      <a16:colId xmlns:a16="http://schemas.microsoft.com/office/drawing/2014/main" val="524073286"/>
                    </a:ext>
                  </a:extLst>
                </a:gridCol>
                <a:gridCol w="1565189">
                  <a:extLst>
                    <a:ext uri="{9D8B030D-6E8A-4147-A177-3AD203B41FA5}">
                      <a16:colId xmlns:a16="http://schemas.microsoft.com/office/drawing/2014/main" val="3505163933"/>
                    </a:ext>
                  </a:extLst>
                </a:gridCol>
                <a:gridCol w="3327059">
                  <a:extLst>
                    <a:ext uri="{9D8B030D-6E8A-4147-A177-3AD203B41FA5}">
                      <a16:colId xmlns:a16="http://schemas.microsoft.com/office/drawing/2014/main" val="4198216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3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(2J)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802489"/>
                  </a:ext>
                </a:extLst>
              </a:tr>
              <a:tr h="65182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(4J)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(2J)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21555"/>
                  </a:ext>
                </a:extLst>
              </a:tr>
            </a:tbl>
          </a:graphicData>
        </a:graphic>
      </p:graphicFrame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2830C9DF-24FF-3201-070A-4EDCD3A1E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932962"/>
              </p:ext>
            </p:extLst>
          </p:nvPr>
        </p:nvGraphicFramePr>
        <p:xfrm>
          <a:off x="3867150" y="4500079"/>
          <a:ext cx="10553700" cy="503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18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5C30B-1098-CE37-FBFE-123477E0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385886"/>
            <a:ext cx="13677900" cy="1988345"/>
          </a:xfrm>
        </p:spPr>
        <p:txBody>
          <a:bodyPr/>
          <a:lstStyle/>
          <a:p>
            <a:pPr algn="ctr"/>
            <a:r>
              <a:rPr lang="fr-FR" dirty="0"/>
              <a:t>INTER-CLUBS SENIORS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CEB54C5-51F7-70E1-1E7E-A5167843B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187467"/>
              </p:ext>
            </p:extLst>
          </p:nvPr>
        </p:nvGraphicFramePr>
        <p:xfrm>
          <a:off x="2171700" y="3576636"/>
          <a:ext cx="13677900" cy="438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475">
                  <a:extLst>
                    <a:ext uri="{9D8B030D-6E8A-4147-A177-3AD203B41FA5}">
                      <a16:colId xmlns:a16="http://schemas.microsoft.com/office/drawing/2014/main" val="3236981680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val="3783742698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val="3720785214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val="1666228504"/>
                    </a:ext>
                  </a:extLst>
                </a:gridCol>
              </a:tblGrid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113988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597024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28,4 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39904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28,4 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55683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M+65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24,4 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7654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L+65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24,4 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8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63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04EA746-4C69-331D-AFB9-45AAB5F19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829707"/>
              </p:ext>
            </p:extLst>
          </p:nvPr>
        </p:nvGraphicFramePr>
        <p:xfrm>
          <a:off x="1257300" y="342899"/>
          <a:ext cx="15773400" cy="974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3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D48FB-C99B-C1AD-C488-EFE46A97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Voyage Seniors 2026 : 2 alternatives 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1D1E045-5598-E1ED-A543-6F0AE038C0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5200" y="3460750"/>
            <a:ext cx="61976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10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E9F6E4F8-F2AE-BEBB-7669-4305D5361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716744"/>
              </p:ext>
            </p:extLst>
          </p:nvPr>
        </p:nvGraphicFramePr>
        <p:xfrm>
          <a:off x="1257300" y="547688"/>
          <a:ext cx="15773400" cy="198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C0A61DB0-F87E-70AB-6D99-7B96B0EFE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8100"/>
              </p:ext>
            </p:extLst>
          </p:nvPr>
        </p:nvGraphicFramePr>
        <p:xfrm>
          <a:off x="1257300" y="1790700"/>
          <a:ext cx="15773400" cy="822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0016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443129F-0A18-F769-CF15-BF8FC94A013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9216"/>
              </p:ext>
            </p:extLst>
          </p:nvPr>
        </p:nvGraphicFramePr>
        <p:xfrm>
          <a:off x="2362200" y="190500"/>
          <a:ext cx="11703050" cy="1051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2" imgW="10147300" imgH="9118600" progId="Excel.Sheet.12">
                  <p:embed/>
                </p:oleObj>
              </mc:Choice>
              <mc:Fallback>
                <p:oleObj name="Feuille de calcul" r:id="rId2" imgW="10147300" imgH="911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2200" y="190500"/>
                        <a:ext cx="11703050" cy="1051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63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46A3D44-C5B0-52D0-CC94-E126170C7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734235"/>
              </p:ext>
            </p:extLst>
          </p:nvPr>
        </p:nvGraphicFramePr>
        <p:xfrm>
          <a:off x="1257300" y="547688"/>
          <a:ext cx="15773400" cy="198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F9DC227-5EBC-D9B4-B37E-8144860F3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555395"/>
              </p:ext>
            </p:extLst>
          </p:nvPr>
        </p:nvGraphicFramePr>
        <p:xfrm>
          <a:off x="0" y="2933700"/>
          <a:ext cx="18059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4238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B98DE24C-63EB-46DD-C015-0B5A18EA7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969632"/>
              </p:ext>
            </p:extLst>
          </p:nvPr>
        </p:nvGraphicFramePr>
        <p:xfrm>
          <a:off x="958321" y="626364"/>
          <a:ext cx="16364460" cy="187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31BB830-9941-4C38-11DD-93371FEB6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03255"/>
              </p:ext>
            </p:extLst>
          </p:nvPr>
        </p:nvGraphicFramePr>
        <p:xfrm>
          <a:off x="225151" y="3398874"/>
          <a:ext cx="17830800" cy="3058432"/>
        </p:xfrm>
        <a:graphic>
          <a:graphicData uri="http://schemas.openxmlformats.org/drawingml/2006/table">
            <a:tbl>
              <a:tblPr/>
              <a:tblGrid>
                <a:gridCol w="3953688">
                  <a:extLst>
                    <a:ext uri="{9D8B030D-6E8A-4147-A177-3AD203B41FA5}">
                      <a16:colId xmlns:a16="http://schemas.microsoft.com/office/drawing/2014/main" val="3893918058"/>
                    </a:ext>
                  </a:extLst>
                </a:gridCol>
                <a:gridCol w="3894912">
                  <a:extLst>
                    <a:ext uri="{9D8B030D-6E8A-4147-A177-3AD203B41FA5}">
                      <a16:colId xmlns:a16="http://schemas.microsoft.com/office/drawing/2014/main" val="639892795"/>
                    </a:ext>
                  </a:extLst>
                </a:gridCol>
                <a:gridCol w="1407475">
                  <a:extLst>
                    <a:ext uri="{9D8B030D-6E8A-4147-A177-3AD203B41FA5}">
                      <a16:colId xmlns:a16="http://schemas.microsoft.com/office/drawing/2014/main" val="1203337813"/>
                    </a:ext>
                  </a:extLst>
                </a:gridCol>
                <a:gridCol w="5344385">
                  <a:extLst>
                    <a:ext uri="{9D8B030D-6E8A-4147-A177-3AD203B41FA5}">
                      <a16:colId xmlns:a16="http://schemas.microsoft.com/office/drawing/2014/main" val="2719323021"/>
                    </a:ext>
                  </a:extLst>
                </a:gridCol>
                <a:gridCol w="3230340">
                  <a:extLst>
                    <a:ext uri="{9D8B030D-6E8A-4147-A177-3AD203B41FA5}">
                      <a16:colId xmlns:a16="http://schemas.microsoft.com/office/drawing/2014/main" val="1893857548"/>
                    </a:ext>
                  </a:extLst>
                </a:gridCol>
              </a:tblGrid>
              <a:tr h="3058432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Recettes fonctionnelles</a:t>
                      </a:r>
                      <a:endParaRPr lang="fr-BE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6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4.658</a:t>
                      </a:r>
                      <a:r>
                        <a:rPr lang="fr-BE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endParaRPr lang="fr-BE" sz="4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3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5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Dépenses fonctionnelles </a:t>
                      </a:r>
                      <a:endParaRPr lang="fr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4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3.754,3</a:t>
                      </a:r>
                      <a:r>
                        <a:rPr lang="fr-BE" sz="4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3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endParaRPr lang="fr-BE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57933"/>
                  </a:ext>
                </a:extLst>
              </a:tr>
            </a:tbl>
          </a:graphicData>
        </a:graphic>
      </p:graphicFrame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990C1C78-2552-FE4B-B0A4-06F28EDF6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7337"/>
              </p:ext>
            </p:extLst>
          </p:nvPr>
        </p:nvGraphicFramePr>
        <p:xfrm>
          <a:off x="958321" y="6743700"/>
          <a:ext cx="16186679" cy="305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id="{2A81A014-80BF-ACD7-F656-F539B98C758F}"/>
              </a:ext>
            </a:extLst>
          </p:cNvPr>
          <p:cNvSpPr/>
          <p:nvPr/>
        </p:nvSpPr>
        <p:spPr>
          <a:xfrm>
            <a:off x="1371600" y="7734300"/>
            <a:ext cx="2590800" cy="1143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A3D45EC-280C-AFC6-5CE3-3B08FD372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656946"/>
              </p:ext>
            </p:extLst>
          </p:nvPr>
        </p:nvGraphicFramePr>
        <p:xfrm>
          <a:off x="838200" y="266700"/>
          <a:ext cx="16459200" cy="982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roix 6">
            <a:extLst>
              <a:ext uri="{FF2B5EF4-FFF2-40B4-BE49-F238E27FC236}">
                <a16:creationId xmlns:a16="http://schemas.microsoft.com/office/drawing/2014/main" id="{970EA3CA-E502-267B-2FFD-5A24A9E4B7B9}"/>
              </a:ext>
            </a:extLst>
          </p:cNvPr>
          <p:cNvSpPr/>
          <p:nvPr/>
        </p:nvSpPr>
        <p:spPr>
          <a:xfrm>
            <a:off x="3581400" y="2400300"/>
            <a:ext cx="1828800" cy="1371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roix 7">
            <a:extLst>
              <a:ext uri="{FF2B5EF4-FFF2-40B4-BE49-F238E27FC236}">
                <a16:creationId xmlns:a16="http://schemas.microsoft.com/office/drawing/2014/main" id="{5209CB11-1959-A311-3A08-0455DAEA9C35}"/>
              </a:ext>
            </a:extLst>
          </p:cNvPr>
          <p:cNvSpPr/>
          <p:nvPr/>
        </p:nvSpPr>
        <p:spPr>
          <a:xfrm>
            <a:off x="3581400" y="6134100"/>
            <a:ext cx="1828800" cy="1600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2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828754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55104" y="5977"/>
            <a:ext cx="14659148" cy="10287000"/>
            <a:chOff x="1303402" y="3985"/>
            <a:chExt cx="9772765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Titre 5">
            <a:extLst>
              <a:ext uri="{FF2B5EF4-FFF2-40B4-BE49-F238E27FC236}">
                <a16:creationId xmlns:a16="http://schemas.microsoft.com/office/drawing/2014/main" id="{7BBFC65A-B61B-E084-1A8F-A114EF28D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5588" y="190500"/>
            <a:ext cx="7016824" cy="2174353"/>
          </a:xfrm>
        </p:spPr>
        <p:txBody>
          <a:bodyPr>
            <a:normAutofit/>
          </a:bodyPr>
          <a:lstStyle/>
          <a:p>
            <a:r>
              <a:rPr lang="fr-FR" sz="7800" dirty="0">
                <a:solidFill>
                  <a:schemeClr val="tx2"/>
                </a:solidFill>
              </a:rPr>
              <a:t>Résultat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D5DBEBA-85C0-90B2-9E45-EC13CAA70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571338"/>
              </p:ext>
            </p:extLst>
          </p:nvPr>
        </p:nvGraphicFramePr>
        <p:xfrm>
          <a:off x="4823593" y="2549376"/>
          <a:ext cx="8641269" cy="716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D2E8238A-B2D6-D8AA-AA20-C3B199FB260D}"/>
              </a:ext>
            </a:extLst>
          </p:cNvPr>
          <p:cNvSpPr/>
          <p:nvPr/>
        </p:nvSpPr>
        <p:spPr>
          <a:xfrm>
            <a:off x="8915400" y="8724900"/>
            <a:ext cx="1216152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42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DD362C0-1301-6FAC-0243-7919076C7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404696"/>
              </p:ext>
            </p:extLst>
          </p:nvPr>
        </p:nvGraphicFramePr>
        <p:xfrm>
          <a:off x="1257300" y="547688"/>
          <a:ext cx="15773400" cy="198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9DD2E58-3CC7-1E0F-962E-6D0B577D27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1271365"/>
              </p:ext>
            </p:extLst>
          </p:nvPr>
        </p:nvGraphicFramePr>
        <p:xfrm>
          <a:off x="1295400" y="2738438"/>
          <a:ext cx="7734300" cy="700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4CC62035-0B74-0053-C406-3AA2CB6B00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8760797"/>
              </p:ext>
            </p:extLst>
          </p:nvPr>
        </p:nvGraphicFramePr>
        <p:xfrm>
          <a:off x="9296400" y="2790826"/>
          <a:ext cx="7734300" cy="700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0570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1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BC4EA3C-16A6-9F5A-E8C4-8A9D0E0E7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789611"/>
              </p:ext>
            </p:extLst>
          </p:nvPr>
        </p:nvGraphicFramePr>
        <p:xfrm>
          <a:off x="2288628" y="0"/>
          <a:ext cx="13716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8D5A604-936C-9096-2DC7-277DFBB30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129997"/>
              </p:ext>
            </p:extLst>
          </p:nvPr>
        </p:nvGraphicFramePr>
        <p:xfrm>
          <a:off x="2286000" y="2362200"/>
          <a:ext cx="13716000" cy="735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42891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44827</TotalTime>
  <Words>400</Words>
  <Application>Microsoft Macintosh PowerPoint</Application>
  <PresentationFormat>Personnalisé</PresentationFormat>
  <Paragraphs>178</Paragraphs>
  <Slides>15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Open Sans</vt:lpstr>
      <vt:lpstr>Wingdings</vt:lpstr>
      <vt:lpstr>arial</vt:lpstr>
      <vt:lpstr>Calibri Light</vt:lpstr>
      <vt:lpstr>Calibri</vt:lpstr>
      <vt:lpstr>Thème Office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</vt:lpstr>
      <vt:lpstr>Présentation PowerPoint</vt:lpstr>
      <vt:lpstr>Présentation PowerPoint</vt:lpstr>
      <vt:lpstr>Présentation PowerPoint</vt:lpstr>
      <vt:lpstr>Sud Est : Responsable = Thierry Marot</vt:lpstr>
      <vt:lpstr>Présentation PowerPoint</vt:lpstr>
      <vt:lpstr>INTER-CLUBS SENIORS</vt:lpstr>
      <vt:lpstr>Présentation PowerPoint</vt:lpstr>
      <vt:lpstr>Voyage Seniors 2026 : 2 alternatives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Seniors 07 janvier 2025</dc:title>
  <cp:lastModifiedBy>alain.damit55@gmail.com</cp:lastModifiedBy>
  <cp:revision>22</cp:revision>
  <dcterms:created xsi:type="dcterms:W3CDTF">2006-08-16T00:00:00Z</dcterms:created>
  <dcterms:modified xsi:type="dcterms:W3CDTF">2025-10-18T15:24:07Z</dcterms:modified>
  <dc:identifier>DAGT8XSdZs8</dc:identifier>
</cp:coreProperties>
</file>