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60" r:id="rId4"/>
    <p:sldId id="268" r:id="rId5"/>
    <p:sldId id="262" r:id="rId6"/>
    <p:sldId id="269" r:id="rId7"/>
    <p:sldId id="270" r:id="rId8"/>
    <p:sldId id="267" r:id="rId9"/>
    <p:sldId id="263" r:id="rId10"/>
    <p:sldId id="264" r:id="rId11"/>
    <p:sldId id="277" r:id="rId12"/>
    <p:sldId id="266" r:id="rId13"/>
    <p:sldId id="276" r:id="rId14"/>
    <p:sldId id="271" r:id="rId15"/>
    <p:sldId id="272" r:id="rId16"/>
    <p:sldId id="273" r:id="rId17"/>
    <p:sldId id="274" r:id="rId18"/>
    <p:sldId id="27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8"/>
    <p:restoredTop sz="86213"/>
  </p:normalViewPr>
  <p:slideViewPr>
    <p:cSldViewPr snapToGrid="0">
      <p:cViewPr varScale="1">
        <p:scale>
          <a:sx n="79" d="100"/>
          <a:sy n="79" d="100"/>
        </p:scale>
        <p:origin x="35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4CED31-EF03-CB4D-A122-95188A22BE4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149E17FE-5B8E-E84E-A485-D66674CABFE6}">
      <dgm:prSet phldrT="[Texte]"/>
      <dgm:spPr/>
      <dgm:t>
        <a:bodyPr/>
        <a:lstStyle/>
        <a:p>
          <a:r>
            <a:rPr lang="fr-FR" dirty="0"/>
            <a:t>WHS / commentaires + &amp; -</a:t>
          </a:r>
        </a:p>
      </dgm:t>
    </dgm:pt>
    <dgm:pt modelId="{25A9E826-EE85-D14D-BC0D-2841869F9C10}" type="parTrans" cxnId="{BF21BE31-ACFA-974F-86D1-A72260912F14}">
      <dgm:prSet/>
      <dgm:spPr/>
      <dgm:t>
        <a:bodyPr/>
        <a:lstStyle/>
        <a:p>
          <a:endParaRPr lang="fr-FR"/>
        </a:p>
      </dgm:t>
    </dgm:pt>
    <dgm:pt modelId="{214838C9-1244-6D46-8633-16C0B1D941B8}" type="sibTrans" cxnId="{BF21BE31-ACFA-974F-86D1-A72260912F14}">
      <dgm:prSet/>
      <dgm:spPr>
        <a:solidFill>
          <a:schemeClr val="accent4"/>
        </a:solidFill>
      </dgm:spPr>
      <dgm:t>
        <a:bodyPr/>
        <a:lstStyle/>
        <a:p>
          <a:endParaRPr lang="fr-FR"/>
        </a:p>
      </dgm:t>
    </dgm:pt>
    <dgm:pt modelId="{F46A50F3-A279-CD47-9658-72E5149B4193}">
      <dgm:prSet phldrT="[Texte]"/>
      <dgm:spPr/>
      <dgm:t>
        <a:bodyPr/>
        <a:lstStyle/>
        <a:p>
          <a:r>
            <a:rPr lang="fr-FR" dirty="0"/>
            <a:t>Singles</a:t>
          </a:r>
        </a:p>
      </dgm:t>
    </dgm:pt>
    <dgm:pt modelId="{6AB50DBC-0735-844D-BCAF-00011512F153}" type="parTrans" cxnId="{1C5E2F3C-DFED-E647-A59F-A14D2EB8EBB1}">
      <dgm:prSet/>
      <dgm:spPr/>
      <dgm:t>
        <a:bodyPr/>
        <a:lstStyle/>
        <a:p>
          <a:endParaRPr lang="fr-FR"/>
        </a:p>
      </dgm:t>
    </dgm:pt>
    <dgm:pt modelId="{437DA4DE-45EB-F64D-81F0-8A5B7B5DBA5B}" type="sibTrans" cxnId="{1C5E2F3C-DFED-E647-A59F-A14D2EB8EBB1}">
      <dgm:prSet/>
      <dgm:spPr>
        <a:noFill/>
      </dgm:spPr>
      <dgm:t>
        <a:bodyPr/>
        <a:lstStyle/>
        <a:p>
          <a:endParaRPr lang="fr-FR"/>
        </a:p>
      </dgm:t>
    </dgm:pt>
    <dgm:pt modelId="{1A9E4965-FC6E-1A46-83F1-A843BD16F298}">
      <dgm:prSet phldrT="[Texte]"/>
      <dgm:spPr/>
      <dgm:t>
        <a:bodyPr/>
        <a:lstStyle/>
        <a:p>
          <a:r>
            <a:rPr lang="fr-FR" dirty="0"/>
            <a:t>Formules</a:t>
          </a:r>
        </a:p>
      </dgm:t>
    </dgm:pt>
    <dgm:pt modelId="{F50626A2-EB77-774E-8B1A-24D35DD360AF}" type="parTrans" cxnId="{F85B371C-6B48-E241-A8C1-442A8197364D}">
      <dgm:prSet/>
      <dgm:spPr/>
      <dgm:t>
        <a:bodyPr/>
        <a:lstStyle/>
        <a:p>
          <a:endParaRPr lang="fr-FR"/>
        </a:p>
      </dgm:t>
    </dgm:pt>
    <dgm:pt modelId="{1A501CB4-4FBA-E949-8536-93DDF321FC5F}" type="sibTrans" cxnId="{F85B371C-6B48-E241-A8C1-442A8197364D}">
      <dgm:prSet/>
      <dgm:spPr/>
      <dgm:t>
        <a:bodyPr/>
        <a:lstStyle/>
        <a:p>
          <a:endParaRPr lang="fr-FR"/>
        </a:p>
      </dgm:t>
    </dgm:pt>
    <dgm:pt modelId="{41E8E3CD-DAA1-FF42-97C1-498D2D8FF5DD}" type="pres">
      <dgm:prSet presAssocID="{5F4CED31-EF03-CB4D-A122-95188A22BE4E}" presName="Name0" presStyleCnt="0">
        <dgm:presLayoutVars>
          <dgm:dir/>
          <dgm:resizeHandles val="exact"/>
        </dgm:presLayoutVars>
      </dgm:prSet>
      <dgm:spPr/>
    </dgm:pt>
    <dgm:pt modelId="{1868ECBF-930A-354D-BE78-F8A9FC50A9A5}" type="pres">
      <dgm:prSet presAssocID="{149E17FE-5B8E-E84E-A485-D66674CABFE6}" presName="node" presStyleLbl="node1" presStyleIdx="0" presStyleCnt="3">
        <dgm:presLayoutVars>
          <dgm:bulletEnabled val="1"/>
        </dgm:presLayoutVars>
      </dgm:prSet>
      <dgm:spPr/>
    </dgm:pt>
    <dgm:pt modelId="{86AFFB23-6860-0046-A509-F920A9B51AA7}" type="pres">
      <dgm:prSet presAssocID="{214838C9-1244-6D46-8633-16C0B1D941B8}" presName="sibTrans" presStyleLbl="sibTrans2D1" presStyleIdx="0" presStyleCnt="2"/>
      <dgm:spPr/>
    </dgm:pt>
    <dgm:pt modelId="{FE8B34EC-282B-DB40-8F5A-8510C572FC69}" type="pres">
      <dgm:prSet presAssocID="{214838C9-1244-6D46-8633-16C0B1D941B8}" presName="connectorText" presStyleLbl="sibTrans2D1" presStyleIdx="0" presStyleCnt="2"/>
      <dgm:spPr/>
    </dgm:pt>
    <dgm:pt modelId="{9E7E1E8B-7BE6-CF44-9CC8-5C43563D4D86}" type="pres">
      <dgm:prSet presAssocID="{F46A50F3-A279-CD47-9658-72E5149B4193}" presName="node" presStyleLbl="node1" presStyleIdx="1" presStyleCnt="3">
        <dgm:presLayoutVars>
          <dgm:bulletEnabled val="1"/>
        </dgm:presLayoutVars>
      </dgm:prSet>
      <dgm:spPr/>
    </dgm:pt>
    <dgm:pt modelId="{FE4F9748-BD91-524C-8461-001ABD2AA120}" type="pres">
      <dgm:prSet presAssocID="{437DA4DE-45EB-F64D-81F0-8A5B7B5DBA5B}" presName="sibTrans" presStyleLbl="sibTrans2D1" presStyleIdx="1" presStyleCnt="2" custScaleY="619037"/>
      <dgm:spPr/>
    </dgm:pt>
    <dgm:pt modelId="{FB90CC75-D39B-4B44-AD96-16E390F86018}" type="pres">
      <dgm:prSet presAssocID="{437DA4DE-45EB-F64D-81F0-8A5B7B5DBA5B}" presName="connectorText" presStyleLbl="sibTrans2D1" presStyleIdx="1" presStyleCnt="2"/>
      <dgm:spPr/>
    </dgm:pt>
    <dgm:pt modelId="{79770A82-FD8B-FB45-875A-8935907BA0BB}" type="pres">
      <dgm:prSet presAssocID="{1A9E4965-FC6E-1A46-83F1-A843BD16F298}" presName="node" presStyleLbl="node1" presStyleIdx="2" presStyleCnt="3">
        <dgm:presLayoutVars>
          <dgm:bulletEnabled val="1"/>
        </dgm:presLayoutVars>
      </dgm:prSet>
      <dgm:spPr/>
    </dgm:pt>
  </dgm:ptLst>
  <dgm:cxnLst>
    <dgm:cxn modelId="{F85B371C-6B48-E241-A8C1-442A8197364D}" srcId="{5F4CED31-EF03-CB4D-A122-95188A22BE4E}" destId="{1A9E4965-FC6E-1A46-83F1-A843BD16F298}" srcOrd="2" destOrd="0" parTransId="{F50626A2-EB77-774E-8B1A-24D35DD360AF}" sibTransId="{1A501CB4-4FBA-E949-8536-93DDF321FC5F}"/>
    <dgm:cxn modelId="{BF21BE31-ACFA-974F-86D1-A72260912F14}" srcId="{5F4CED31-EF03-CB4D-A122-95188A22BE4E}" destId="{149E17FE-5B8E-E84E-A485-D66674CABFE6}" srcOrd="0" destOrd="0" parTransId="{25A9E826-EE85-D14D-BC0D-2841869F9C10}" sibTransId="{214838C9-1244-6D46-8633-16C0B1D941B8}"/>
    <dgm:cxn modelId="{EEE80735-69CB-614F-89F6-3D432742C3D3}" type="presOf" srcId="{F46A50F3-A279-CD47-9658-72E5149B4193}" destId="{9E7E1E8B-7BE6-CF44-9CC8-5C43563D4D86}" srcOrd="0" destOrd="0" presId="urn:microsoft.com/office/officeart/2005/8/layout/process1"/>
    <dgm:cxn modelId="{1C5E2F3C-DFED-E647-A59F-A14D2EB8EBB1}" srcId="{5F4CED31-EF03-CB4D-A122-95188A22BE4E}" destId="{F46A50F3-A279-CD47-9658-72E5149B4193}" srcOrd="1" destOrd="0" parTransId="{6AB50DBC-0735-844D-BCAF-00011512F153}" sibTransId="{437DA4DE-45EB-F64D-81F0-8A5B7B5DBA5B}"/>
    <dgm:cxn modelId="{EB7B1142-0A87-FC48-8275-6B119E8FF793}" type="presOf" srcId="{214838C9-1244-6D46-8633-16C0B1D941B8}" destId="{86AFFB23-6860-0046-A509-F920A9B51AA7}" srcOrd="0" destOrd="0" presId="urn:microsoft.com/office/officeart/2005/8/layout/process1"/>
    <dgm:cxn modelId="{0B40D04D-CDCC-114E-B9D7-CC0AB8A47F3D}" type="presOf" srcId="{149E17FE-5B8E-E84E-A485-D66674CABFE6}" destId="{1868ECBF-930A-354D-BE78-F8A9FC50A9A5}" srcOrd="0" destOrd="0" presId="urn:microsoft.com/office/officeart/2005/8/layout/process1"/>
    <dgm:cxn modelId="{87274053-2599-B048-9C1C-1D88FF995367}" type="presOf" srcId="{437DA4DE-45EB-F64D-81F0-8A5B7B5DBA5B}" destId="{FB90CC75-D39B-4B44-AD96-16E390F86018}" srcOrd="1" destOrd="0" presId="urn:microsoft.com/office/officeart/2005/8/layout/process1"/>
    <dgm:cxn modelId="{4EB0BC68-F1C5-E646-8959-8F33FFEE8A43}" type="presOf" srcId="{437DA4DE-45EB-F64D-81F0-8A5B7B5DBA5B}" destId="{FE4F9748-BD91-524C-8461-001ABD2AA120}" srcOrd="0" destOrd="0" presId="urn:microsoft.com/office/officeart/2005/8/layout/process1"/>
    <dgm:cxn modelId="{A80DE36B-F857-E046-89C7-ACDC214C6BD5}" type="presOf" srcId="{5F4CED31-EF03-CB4D-A122-95188A22BE4E}" destId="{41E8E3CD-DAA1-FF42-97C1-498D2D8FF5DD}" srcOrd="0" destOrd="0" presId="urn:microsoft.com/office/officeart/2005/8/layout/process1"/>
    <dgm:cxn modelId="{D89F61E3-DD88-A840-AF6C-6F6CE1B92EA5}" type="presOf" srcId="{1A9E4965-FC6E-1A46-83F1-A843BD16F298}" destId="{79770A82-FD8B-FB45-875A-8935907BA0BB}" srcOrd="0" destOrd="0" presId="urn:microsoft.com/office/officeart/2005/8/layout/process1"/>
    <dgm:cxn modelId="{2E3E14FD-A630-AC44-BFBC-F076325AAE6B}" type="presOf" srcId="{214838C9-1244-6D46-8633-16C0B1D941B8}" destId="{FE8B34EC-282B-DB40-8F5A-8510C572FC69}" srcOrd="1" destOrd="0" presId="urn:microsoft.com/office/officeart/2005/8/layout/process1"/>
    <dgm:cxn modelId="{4C0AA725-D496-CB49-8283-9F74F6B706E8}" type="presParOf" srcId="{41E8E3CD-DAA1-FF42-97C1-498D2D8FF5DD}" destId="{1868ECBF-930A-354D-BE78-F8A9FC50A9A5}" srcOrd="0" destOrd="0" presId="urn:microsoft.com/office/officeart/2005/8/layout/process1"/>
    <dgm:cxn modelId="{264344ED-D606-3342-9257-3A3B99B310E3}" type="presParOf" srcId="{41E8E3CD-DAA1-FF42-97C1-498D2D8FF5DD}" destId="{86AFFB23-6860-0046-A509-F920A9B51AA7}" srcOrd="1" destOrd="0" presId="urn:microsoft.com/office/officeart/2005/8/layout/process1"/>
    <dgm:cxn modelId="{3C7DC7F0-4C5D-A843-BA9C-137DB4DC7517}" type="presParOf" srcId="{86AFFB23-6860-0046-A509-F920A9B51AA7}" destId="{FE8B34EC-282B-DB40-8F5A-8510C572FC69}" srcOrd="0" destOrd="0" presId="urn:microsoft.com/office/officeart/2005/8/layout/process1"/>
    <dgm:cxn modelId="{0B784CA8-34B0-A346-8CB8-3849FE4A4377}" type="presParOf" srcId="{41E8E3CD-DAA1-FF42-97C1-498D2D8FF5DD}" destId="{9E7E1E8B-7BE6-CF44-9CC8-5C43563D4D86}" srcOrd="2" destOrd="0" presId="urn:microsoft.com/office/officeart/2005/8/layout/process1"/>
    <dgm:cxn modelId="{E38F87A7-671F-5940-AA9A-2E32F0ECD3F5}" type="presParOf" srcId="{41E8E3CD-DAA1-FF42-97C1-498D2D8FF5DD}" destId="{FE4F9748-BD91-524C-8461-001ABD2AA120}" srcOrd="3" destOrd="0" presId="urn:microsoft.com/office/officeart/2005/8/layout/process1"/>
    <dgm:cxn modelId="{BA498A86-66EC-DA40-BFC5-20464C6AA6DF}" type="presParOf" srcId="{FE4F9748-BD91-524C-8461-001ABD2AA120}" destId="{FB90CC75-D39B-4B44-AD96-16E390F86018}" srcOrd="0" destOrd="0" presId="urn:microsoft.com/office/officeart/2005/8/layout/process1"/>
    <dgm:cxn modelId="{7649C9E0-8134-3D41-BC67-072091409470}" type="presParOf" srcId="{41E8E3CD-DAA1-FF42-97C1-498D2D8FF5DD}" destId="{79770A82-FD8B-FB45-875A-8935907BA0B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D339E8-9311-BC4E-9049-D850BAEBE9B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4B3680A-B274-224A-BB07-8DC5C19D0B51}">
      <dgm:prSet/>
      <dgm:spPr/>
      <dgm:t>
        <a:bodyPr/>
        <a:lstStyle/>
        <a:p>
          <a:r>
            <a:rPr lang="fr-FR" b="1" dirty="0">
              <a:solidFill>
                <a:srgbClr val="FFFF00"/>
              </a:solidFill>
            </a:rPr>
            <a:t>15 mardis de rencontres</a:t>
          </a:r>
          <a:endParaRPr lang="fr-BE" b="1" dirty="0">
            <a:solidFill>
              <a:srgbClr val="FFFF00"/>
            </a:solidFill>
          </a:endParaRPr>
        </a:p>
      </dgm:t>
    </dgm:pt>
    <dgm:pt modelId="{7AAA5C6F-EC9D-7C42-B64B-C842D74B8AD7}" type="parTrans" cxnId="{3DA560CC-89F9-B24A-AC7D-7F35110FA987}">
      <dgm:prSet/>
      <dgm:spPr/>
      <dgm:t>
        <a:bodyPr/>
        <a:lstStyle/>
        <a:p>
          <a:endParaRPr lang="fr-FR"/>
        </a:p>
      </dgm:t>
    </dgm:pt>
    <dgm:pt modelId="{B74FB165-F6E6-6646-ACAF-C059BB6DE411}" type="sibTrans" cxnId="{3DA560CC-89F9-B24A-AC7D-7F35110FA987}">
      <dgm:prSet/>
      <dgm:spPr/>
      <dgm:t>
        <a:bodyPr/>
        <a:lstStyle/>
        <a:p>
          <a:endParaRPr lang="fr-FR"/>
        </a:p>
      </dgm:t>
    </dgm:pt>
    <dgm:pt modelId="{260995E9-1B9B-0F4D-A6A6-18B156FDE5E5}">
      <dgm:prSet/>
      <dgm:spPr/>
      <dgm:t>
        <a:bodyPr/>
        <a:lstStyle/>
        <a:p>
          <a:r>
            <a:rPr lang="fr-FR" dirty="0"/>
            <a:t>9 déplacements</a:t>
          </a:r>
          <a:endParaRPr lang="fr-BE" dirty="0"/>
        </a:p>
      </dgm:t>
    </dgm:pt>
    <dgm:pt modelId="{594DE8CE-966F-B34B-ADFC-6CBBC88384E6}" type="parTrans" cxnId="{E6D40AD8-3BE7-0649-90BE-5B50109CED44}">
      <dgm:prSet/>
      <dgm:spPr/>
      <dgm:t>
        <a:bodyPr/>
        <a:lstStyle/>
        <a:p>
          <a:endParaRPr lang="fr-FR"/>
        </a:p>
      </dgm:t>
    </dgm:pt>
    <dgm:pt modelId="{FCC31870-9920-FD4F-B20B-C272E4360F60}" type="sibTrans" cxnId="{E6D40AD8-3BE7-0649-90BE-5B50109CED44}">
      <dgm:prSet/>
      <dgm:spPr/>
      <dgm:t>
        <a:bodyPr/>
        <a:lstStyle/>
        <a:p>
          <a:endParaRPr lang="fr-FR"/>
        </a:p>
      </dgm:t>
    </dgm:pt>
    <dgm:pt modelId="{E861F9C7-140B-D544-AC48-3915671BF1C7}">
      <dgm:prSet/>
      <dgm:spPr/>
      <dgm:t>
        <a:bodyPr/>
        <a:lstStyle/>
        <a:p>
          <a:r>
            <a:rPr lang="fr-FR" b="1" dirty="0">
              <a:solidFill>
                <a:srgbClr val="FFFF00"/>
              </a:solidFill>
            </a:rPr>
            <a:t>16 compétitions entre nous</a:t>
          </a:r>
          <a:endParaRPr lang="fr-BE" b="1" dirty="0">
            <a:solidFill>
              <a:srgbClr val="FFFF00"/>
            </a:solidFill>
          </a:endParaRPr>
        </a:p>
      </dgm:t>
    </dgm:pt>
    <dgm:pt modelId="{06BF2C0A-F213-4548-B45C-CA948C7B1A00}" type="parTrans" cxnId="{A099A180-1743-8147-88E6-011EFCBFBEF8}">
      <dgm:prSet/>
      <dgm:spPr/>
      <dgm:t>
        <a:bodyPr/>
        <a:lstStyle/>
        <a:p>
          <a:endParaRPr lang="fr-FR"/>
        </a:p>
      </dgm:t>
    </dgm:pt>
    <dgm:pt modelId="{0BF7B277-83B3-A64A-8F0F-615B4131244F}" type="sibTrans" cxnId="{A099A180-1743-8147-88E6-011EFCBFBEF8}">
      <dgm:prSet/>
      <dgm:spPr/>
      <dgm:t>
        <a:bodyPr/>
        <a:lstStyle/>
        <a:p>
          <a:endParaRPr lang="fr-FR"/>
        </a:p>
      </dgm:t>
    </dgm:pt>
    <dgm:pt modelId="{9B927842-40E5-3246-B3A9-98F2A06455D4}">
      <dgm:prSet/>
      <dgm:spPr/>
      <dgm:t>
        <a:bodyPr/>
        <a:lstStyle/>
        <a:p>
          <a:r>
            <a:rPr lang="fr-FR" dirty="0"/>
            <a:t>31 mardis</a:t>
          </a:r>
          <a:endParaRPr lang="fr-BE" dirty="0"/>
        </a:p>
      </dgm:t>
    </dgm:pt>
    <dgm:pt modelId="{471D662F-00F6-0248-A802-530E35532196}" type="sibTrans" cxnId="{4704B2F0-8558-1D43-8ED1-B89A52F11402}">
      <dgm:prSet/>
      <dgm:spPr/>
      <dgm:t>
        <a:bodyPr/>
        <a:lstStyle/>
        <a:p>
          <a:endParaRPr lang="fr-FR"/>
        </a:p>
      </dgm:t>
    </dgm:pt>
    <dgm:pt modelId="{8455F6B9-51C8-DB48-A4BD-04B1FAE2AEC5}" type="parTrans" cxnId="{4704B2F0-8558-1D43-8ED1-B89A52F11402}">
      <dgm:prSet/>
      <dgm:spPr/>
      <dgm:t>
        <a:bodyPr/>
        <a:lstStyle/>
        <a:p>
          <a:endParaRPr lang="fr-FR"/>
        </a:p>
      </dgm:t>
    </dgm:pt>
    <dgm:pt modelId="{21C5BB41-7B30-C346-A9E5-D4B8282BB5BD}">
      <dgm:prSet/>
      <dgm:spPr/>
      <dgm:t>
        <a:bodyPr/>
        <a:lstStyle/>
        <a:p>
          <a:r>
            <a:rPr lang="fr-FR" dirty="0"/>
            <a:t>1 voyage Seniors</a:t>
          </a:r>
          <a:endParaRPr lang="fr-BE" dirty="0"/>
        </a:p>
      </dgm:t>
    </dgm:pt>
    <dgm:pt modelId="{D1D309FD-13BC-EB4C-874B-01AE75770344}" type="sibTrans" cxnId="{7D629DC1-C6FA-E046-99B0-358C63E5CF32}">
      <dgm:prSet/>
      <dgm:spPr/>
      <dgm:t>
        <a:bodyPr/>
        <a:lstStyle/>
        <a:p>
          <a:endParaRPr lang="fr-FR"/>
        </a:p>
      </dgm:t>
    </dgm:pt>
    <dgm:pt modelId="{A05CEB27-54AB-F543-A2E1-3E271025F512}" type="parTrans" cxnId="{7D629DC1-C6FA-E046-99B0-358C63E5CF32}">
      <dgm:prSet/>
      <dgm:spPr/>
      <dgm:t>
        <a:bodyPr/>
        <a:lstStyle/>
        <a:p>
          <a:endParaRPr lang="fr-FR"/>
        </a:p>
      </dgm:t>
    </dgm:pt>
    <dgm:pt modelId="{33BB1BB9-8120-C643-9AEB-A6E13BBFC566}">
      <dgm:prSet/>
      <dgm:spPr/>
      <dgm:t>
        <a:bodyPr/>
        <a:lstStyle/>
        <a:p>
          <a:r>
            <a:rPr lang="fr-FR" dirty="0"/>
            <a:t>5 rencontres à </a:t>
          </a:r>
          <a:r>
            <a:rPr lang="fr-FR" dirty="0" err="1"/>
            <a:t>Falnuée</a:t>
          </a:r>
          <a:endParaRPr lang="fr-BE" dirty="0"/>
        </a:p>
      </dgm:t>
    </dgm:pt>
    <dgm:pt modelId="{1648C15F-D65E-AE42-861D-66D30654D160}" type="sibTrans" cxnId="{B3709193-DC63-7E41-876A-78CA838DB051}">
      <dgm:prSet/>
      <dgm:spPr/>
      <dgm:t>
        <a:bodyPr/>
        <a:lstStyle/>
        <a:p>
          <a:endParaRPr lang="fr-FR"/>
        </a:p>
      </dgm:t>
    </dgm:pt>
    <dgm:pt modelId="{D0F702EF-FB1A-DF41-A0C2-CB9B3C31CD3F}" type="parTrans" cxnId="{B3709193-DC63-7E41-876A-78CA838DB051}">
      <dgm:prSet/>
      <dgm:spPr/>
      <dgm:t>
        <a:bodyPr/>
        <a:lstStyle/>
        <a:p>
          <a:endParaRPr lang="fr-FR"/>
        </a:p>
      </dgm:t>
    </dgm:pt>
    <dgm:pt modelId="{77BD8376-174C-D749-9EB1-68FC9297C364}" type="pres">
      <dgm:prSet presAssocID="{9AD339E8-9311-BC4E-9049-D850BAEBE9BC}" presName="linear" presStyleCnt="0">
        <dgm:presLayoutVars>
          <dgm:dir/>
          <dgm:resizeHandles val="exact"/>
        </dgm:presLayoutVars>
      </dgm:prSet>
      <dgm:spPr/>
    </dgm:pt>
    <dgm:pt modelId="{DEECE4C8-C00F-144B-BCF9-D716F0C4A4D3}" type="pres">
      <dgm:prSet presAssocID="{9B927842-40E5-3246-B3A9-98F2A06455D4}" presName="comp" presStyleCnt="0"/>
      <dgm:spPr/>
    </dgm:pt>
    <dgm:pt modelId="{DAF4B08B-F65B-404F-85AF-147C1ACF158C}" type="pres">
      <dgm:prSet presAssocID="{9B927842-40E5-3246-B3A9-98F2A06455D4}" presName="box" presStyleLbl="node1" presStyleIdx="0" presStyleCnt="1" custScaleX="97260" custLinFactNeighborX="-1370"/>
      <dgm:spPr/>
    </dgm:pt>
    <dgm:pt modelId="{E36C7828-0E31-FA43-B5EB-447878F0F51B}" type="pres">
      <dgm:prSet presAssocID="{9B927842-40E5-3246-B3A9-98F2A06455D4}" presName="img" presStyleLbl="fgImgPlace1" presStyleIdx="0" presStyleCnt="1" custFlipVert="1" custFlipHor="1" custScaleX="2659" custScaleY="5727" custLinFactNeighborX="-94666" custLinFactNeighborY="7372"/>
      <dgm:spPr/>
    </dgm:pt>
    <dgm:pt modelId="{042125F9-05CB-4445-89F1-9373F58AB6AC}" type="pres">
      <dgm:prSet presAssocID="{9B927842-40E5-3246-B3A9-98F2A06455D4}" presName="text" presStyleLbl="node1" presStyleIdx="0" presStyleCnt="1">
        <dgm:presLayoutVars>
          <dgm:bulletEnabled val="1"/>
        </dgm:presLayoutVars>
      </dgm:prSet>
      <dgm:spPr/>
    </dgm:pt>
  </dgm:ptLst>
  <dgm:cxnLst>
    <dgm:cxn modelId="{123E990A-6C3F-6B4E-889A-594E26686667}" type="presOf" srcId="{E861F9C7-140B-D544-AC48-3915671BF1C7}" destId="{042125F9-05CB-4445-89F1-9373F58AB6AC}" srcOrd="1" destOrd="5" presId="urn:microsoft.com/office/officeart/2005/8/layout/vList4"/>
    <dgm:cxn modelId="{C6970214-105D-A641-A2C6-BF5B33584E73}" type="presOf" srcId="{21C5BB41-7B30-C346-A9E5-D4B8282BB5BD}" destId="{042125F9-05CB-4445-89F1-9373F58AB6AC}" srcOrd="1" destOrd="4" presId="urn:microsoft.com/office/officeart/2005/8/layout/vList4"/>
    <dgm:cxn modelId="{FD7B0648-41B6-2C49-8983-3F5395CA5DCF}" type="presOf" srcId="{E861F9C7-140B-D544-AC48-3915671BF1C7}" destId="{DAF4B08B-F65B-404F-85AF-147C1ACF158C}" srcOrd="0" destOrd="5" presId="urn:microsoft.com/office/officeart/2005/8/layout/vList4"/>
    <dgm:cxn modelId="{8847EA49-2E77-8046-9FE7-8857F6CD62E8}" type="presOf" srcId="{14B3680A-B274-224A-BB07-8DC5C19D0B51}" destId="{DAF4B08B-F65B-404F-85AF-147C1ACF158C}" srcOrd="0" destOrd="1" presId="urn:microsoft.com/office/officeart/2005/8/layout/vList4"/>
    <dgm:cxn modelId="{66B2C25A-229B-AB4E-8FB2-D65FBE9235FE}" type="presOf" srcId="{9B927842-40E5-3246-B3A9-98F2A06455D4}" destId="{042125F9-05CB-4445-89F1-9373F58AB6AC}" srcOrd="1" destOrd="0" presId="urn:microsoft.com/office/officeart/2005/8/layout/vList4"/>
    <dgm:cxn modelId="{D1FABB6C-5FF1-7A43-A33B-017D152501E0}" type="presOf" srcId="{33BB1BB9-8120-C643-9AEB-A6E13BBFC566}" destId="{042125F9-05CB-4445-89F1-9373F58AB6AC}" srcOrd="1" destOrd="3" presId="urn:microsoft.com/office/officeart/2005/8/layout/vList4"/>
    <dgm:cxn modelId="{FC269E76-0635-9C4B-8F92-C6F76C10ED4C}" type="presOf" srcId="{14B3680A-B274-224A-BB07-8DC5C19D0B51}" destId="{042125F9-05CB-4445-89F1-9373F58AB6AC}" srcOrd="1" destOrd="1" presId="urn:microsoft.com/office/officeart/2005/8/layout/vList4"/>
    <dgm:cxn modelId="{A099A180-1743-8147-88E6-011EFCBFBEF8}" srcId="{9B927842-40E5-3246-B3A9-98F2A06455D4}" destId="{E861F9C7-140B-D544-AC48-3915671BF1C7}" srcOrd="1" destOrd="0" parTransId="{06BF2C0A-F213-4548-B45C-CA948C7B1A00}" sibTransId="{0BF7B277-83B3-A64A-8F0F-615B4131244F}"/>
    <dgm:cxn modelId="{B3709193-DC63-7E41-876A-78CA838DB051}" srcId="{14B3680A-B274-224A-BB07-8DC5C19D0B51}" destId="{33BB1BB9-8120-C643-9AEB-A6E13BBFC566}" srcOrd="1" destOrd="0" parTransId="{D0F702EF-FB1A-DF41-A0C2-CB9B3C31CD3F}" sibTransId="{1648C15F-D65E-AE42-861D-66D30654D160}"/>
    <dgm:cxn modelId="{12B9B1AA-440E-7245-BCFD-B6558E66A511}" type="presOf" srcId="{21C5BB41-7B30-C346-A9E5-D4B8282BB5BD}" destId="{DAF4B08B-F65B-404F-85AF-147C1ACF158C}" srcOrd="0" destOrd="4" presId="urn:microsoft.com/office/officeart/2005/8/layout/vList4"/>
    <dgm:cxn modelId="{E9B8D1B0-BE91-9449-A186-237B2BC65B08}" type="presOf" srcId="{9AD339E8-9311-BC4E-9049-D850BAEBE9BC}" destId="{77BD8376-174C-D749-9EB1-68FC9297C364}" srcOrd="0" destOrd="0" presId="urn:microsoft.com/office/officeart/2005/8/layout/vList4"/>
    <dgm:cxn modelId="{977BE4B2-0204-8E49-922F-35126408040B}" type="presOf" srcId="{33BB1BB9-8120-C643-9AEB-A6E13BBFC566}" destId="{DAF4B08B-F65B-404F-85AF-147C1ACF158C}" srcOrd="0" destOrd="3" presId="urn:microsoft.com/office/officeart/2005/8/layout/vList4"/>
    <dgm:cxn modelId="{7D629DC1-C6FA-E046-99B0-358C63E5CF32}" srcId="{14B3680A-B274-224A-BB07-8DC5C19D0B51}" destId="{21C5BB41-7B30-C346-A9E5-D4B8282BB5BD}" srcOrd="2" destOrd="0" parTransId="{A05CEB27-54AB-F543-A2E1-3E271025F512}" sibTransId="{D1D309FD-13BC-EB4C-874B-01AE75770344}"/>
    <dgm:cxn modelId="{3DA560CC-89F9-B24A-AC7D-7F35110FA987}" srcId="{9B927842-40E5-3246-B3A9-98F2A06455D4}" destId="{14B3680A-B274-224A-BB07-8DC5C19D0B51}" srcOrd="0" destOrd="0" parTransId="{7AAA5C6F-EC9D-7C42-B64B-C842D74B8AD7}" sibTransId="{B74FB165-F6E6-6646-ACAF-C059BB6DE411}"/>
    <dgm:cxn modelId="{E6D40AD8-3BE7-0649-90BE-5B50109CED44}" srcId="{14B3680A-B274-224A-BB07-8DC5C19D0B51}" destId="{260995E9-1B9B-0F4D-A6A6-18B156FDE5E5}" srcOrd="0" destOrd="0" parTransId="{594DE8CE-966F-B34B-ADFC-6CBBC88384E6}" sibTransId="{FCC31870-9920-FD4F-B20B-C272E4360F60}"/>
    <dgm:cxn modelId="{7EB25AE0-AF6F-FC47-879F-FF245FE4F98B}" type="presOf" srcId="{9B927842-40E5-3246-B3A9-98F2A06455D4}" destId="{DAF4B08B-F65B-404F-85AF-147C1ACF158C}" srcOrd="0" destOrd="0" presId="urn:microsoft.com/office/officeart/2005/8/layout/vList4"/>
    <dgm:cxn modelId="{DAF29CE3-AF01-4441-A72C-815BD9CB16B0}" type="presOf" srcId="{260995E9-1B9B-0F4D-A6A6-18B156FDE5E5}" destId="{DAF4B08B-F65B-404F-85AF-147C1ACF158C}" srcOrd="0" destOrd="2" presId="urn:microsoft.com/office/officeart/2005/8/layout/vList4"/>
    <dgm:cxn modelId="{4704B2F0-8558-1D43-8ED1-B89A52F11402}" srcId="{9AD339E8-9311-BC4E-9049-D850BAEBE9BC}" destId="{9B927842-40E5-3246-B3A9-98F2A06455D4}" srcOrd="0" destOrd="0" parTransId="{8455F6B9-51C8-DB48-A4BD-04B1FAE2AEC5}" sibTransId="{471D662F-00F6-0248-A802-530E35532196}"/>
    <dgm:cxn modelId="{12B8A3FD-FCC2-2F4C-B442-BA3DCF05B97D}" type="presOf" srcId="{260995E9-1B9B-0F4D-A6A6-18B156FDE5E5}" destId="{042125F9-05CB-4445-89F1-9373F58AB6AC}" srcOrd="1" destOrd="2" presId="urn:microsoft.com/office/officeart/2005/8/layout/vList4"/>
    <dgm:cxn modelId="{A56C77E8-5AC6-914A-A36E-A7B1C0F04C43}" type="presParOf" srcId="{77BD8376-174C-D749-9EB1-68FC9297C364}" destId="{DEECE4C8-C00F-144B-BCF9-D716F0C4A4D3}" srcOrd="0" destOrd="0" presId="urn:microsoft.com/office/officeart/2005/8/layout/vList4"/>
    <dgm:cxn modelId="{0CDE902D-5828-A64D-8CB0-EEB1A1401071}" type="presParOf" srcId="{DEECE4C8-C00F-144B-BCF9-D716F0C4A4D3}" destId="{DAF4B08B-F65B-404F-85AF-147C1ACF158C}" srcOrd="0" destOrd="0" presId="urn:microsoft.com/office/officeart/2005/8/layout/vList4"/>
    <dgm:cxn modelId="{4A7346CF-A246-9541-8491-6FA63A339286}" type="presParOf" srcId="{DEECE4C8-C00F-144B-BCF9-D716F0C4A4D3}" destId="{E36C7828-0E31-FA43-B5EB-447878F0F51B}" srcOrd="1" destOrd="0" presId="urn:microsoft.com/office/officeart/2005/8/layout/vList4"/>
    <dgm:cxn modelId="{A6940E19-6144-5D4B-A6E0-E6EA9621C2AA}" type="presParOf" srcId="{DEECE4C8-C00F-144B-BCF9-D716F0C4A4D3}" destId="{042125F9-05CB-4445-89F1-9373F58AB6A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B29914-1B63-4849-B9CB-6C049EA055F2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fr-FR"/>
        </a:p>
      </dgm:t>
    </dgm:pt>
    <dgm:pt modelId="{0C29DFB4-2E92-2A43-A9AE-E310F3D9344E}">
      <dgm:prSet/>
      <dgm:spPr/>
      <dgm:t>
        <a:bodyPr/>
        <a:lstStyle/>
        <a:p>
          <a:r>
            <a:rPr lang="fr-FR" b="1"/>
            <a:t>16 compétitions entre nous</a:t>
          </a:r>
          <a:endParaRPr lang="fr-BE"/>
        </a:p>
      </dgm:t>
    </dgm:pt>
    <dgm:pt modelId="{F13F363C-4104-3042-AEF5-F0544A3C56D8}" type="parTrans" cxnId="{7D153DB8-065E-3E49-920C-A28366766714}">
      <dgm:prSet/>
      <dgm:spPr/>
      <dgm:t>
        <a:bodyPr/>
        <a:lstStyle/>
        <a:p>
          <a:endParaRPr lang="fr-FR"/>
        </a:p>
      </dgm:t>
    </dgm:pt>
    <dgm:pt modelId="{00939830-8AC4-BF4F-BC7D-E71306F9368C}" type="sibTrans" cxnId="{7D153DB8-065E-3E49-920C-A28366766714}">
      <dgm:prSet/>
      <dgm:spPr/>
      <dgm:t>
        <a:bodyPr/>
        <a:lstStyle/>
        <a:p>
          <a:endParaRPr lang="fr-FR"/>
        </a:p>
      </dgm:t>
    </dgm:pt>
    <dgm:pt modelId="{1847231D-BA48-BE41-9767-AC0F82F284A3}" type="pres">
      <dgm:prSet presAssocID="{B7B29914-1B63-4849-B9CB-6C049EA055F2}" presName="linear" presStyleCnt="0">
        <dgm:presLayoutVars>
          <dgm:animLvl val="lvl"/>
          <dgm:resizeHandles val="exact"/>
        </dgm:presLayoutVars>
      </dgm:prSet>
      <dgm:spPr/>
    </dgm:pt>
    <dgm:pt modelId="{BBAF8E28-3720-824D-BC13-0FEB1066B028}" type="pres">
      <dgm:prSet presAssocID="{0C29DFB4-2E92-2A43-A9AE-E310F3D9344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98FFA2C-7625-0647-80F4-8CB0D08CB5BC}" type="presOf" srcId="{0C29DFB4-2E92-2A43-A9AE-E310F3D9344E}" destId="{BBAF8E28-3720-824D-BC13-0FEB1066B028}" srcOrd="0" destOrd="0" presId="urn:microsoft.com/office/officeart/2005/8/layout/vList2"/>
    <dgm:cxn modelId="{A880A496-FE56-D44B-B91B-DC5BBF786041}" type="presOf" srcId="{B7B29914-1B63-4849-B9CB-6C049EA055F2}" destId="{1847231D-BA48-BE41-9767-AC0F82F284A3}" srcOrd="0" destOrd="0" presId="urn:microsoft.com/office/officeart/2005/8/layout/vList2"/>
    <dgm:cxn modelId="{7D153DB8-065E-3E49-920C-A28366766714}" srcId="{B7B29914-1B63-4849-B9CB-6C049EA055F2}" destId="{0C29DFB4-2E92-2A43-A9AE-E310F3D9344E}" srcOrd="0" destOrd="0" parTransId="{F13F363C-4104-3042-AEF5-F0544A3C56D8}" sibTransId="{00939830-8AC4-BF4F-BC7D-E71306F9368C}"/>
    <dgm:cxn modelId="{D61D68EA-E08C-D44F-85E3-5F25080CC0FD}" type="presParOf" srcId="{1847231D-BA48-BE41-9767-AC0F82F284A3}" destId="{BBAF8E28-3720-824D-BC13-0FEB1066B02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333598-75D8-A341-A396-DD1D302597BE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C73AA82-7B83-5645-9D9D-EA9CACC53600}">
      <dgm:prSet/>
      <dgm:spPr/>
      <dgm:t>
        <a:bodyPr/>
        <a:lstStyle/>
        <a:p>
          <a:r>
            <a:rPr lang="fr-FR" dirty="0"/>
            <a:t>	10 Musts</a:t>
          </a:r>
          <a:endParaRPr lang="fr-BE" dirty="0"/>
        </a:p>
      </dgm:t>
    </dgm:pt>
    <dgm:pt modelId="{A8CFB316-6155-EC43-9FCB-98FB2FDFE6E5}" type="parTrans" cxnId="{4D11B23B-11AF-9D4C-9969-1C8E07535F95}">
      <dgm:prSet/>
      <dgm:spPr/>
      <dgm:t>
        <a:bodyPr/>
        <a:lstStyle/>
        <a:p>
          <a:endParaRPr lang="fr-FR"/>
        </a:p>
      </dgm:t>
    </dgm:pt>
    <dgm:pt modelId="{54ADF545-537B-7642-934A-C8675B3A0C16}" type="sibTrans" cxnId="{4D11B23B-11AF-9D4C-9969-1C8E07535F95}">
      <dgm:prSet/>
      <dgm:spPr/>
      <dgm:t>
        <a:bodyPr/>
        <a:lstStyle/>
        <a:p>
          <a:endParaRPr lang="fr-FR"/>
        </a:p>
      </dgm:t>
    </dgm:pt>
    <dgm:pt modelId="{C9434CDA-447E-B84F-9367-84A7E660895C}">
      <dgm:prSet/>
      <dgm:spPr/>
      <dgm:t>
        <a:bodyPr/>
        <a:lstStyle/>
        <a:p>
          <a:r>
            <a:rPr lang="fr-FR" dirty="0"/>
            <a:t>5 </a:t>
          </a:r>
          <a:r>
            <a:rPr lang="fr-FR" dirty="0" err="1"/>
            <a:t>eclectics</a:t>
          </a:r>
          <a:endParaRPr lang="fr-BE" dirty="0"/>
        </a:p>
      </dgm:t>
    </dgm:pt>
    <dgm:pt modelId="{9A7B9541-9E74-054C-996D-B2D33D0C5BF1}" type="parTrans" cxnId="{E3B53DEE-6473-B942-B028-A26198670CC8}">
      <dgm:prSet/>
      <dgm:spPr/>
      <dgm:t>
        <a:bodyPr/>
        <a:lstStyle/>
        <a:p>
          <a:endParaRPr lang="fr-FR"/>
        </a:p>
      </dgm:t>
    </dgm:pt>
    <dgm:pt modelId="{B599A2BA-682F-AC49-833D-B9BA55D1048B}" type="sibTrans" cxnId="{E3B53DEE-6473-B942-B028-A26198670CC8}">
      <dgm:prSet/>
      <dgm:spPr/>
      <dgm:t>
        <a:bodyPr/>
        <a:lstStyle/>
        <a:p>
          <a:endParaRPr lang="fr-FR"/>
        </a:p>
      </dgm:t>
    </dgm:pt>
    <dgm:pt modelId="{B18ECEE6-A248-304E-81A4-7831311E1A6F}">
      <dgm:prSet/>
      <dgm:spPr/>
      <dgm:t>
        <a:bodyPr/>
        <a:lstStyle/>
        <a:p>
          <a:r>
            <a:rPr lang="fr-FR" dirty="0"/>
            <a:t>4 « single »</a:t>
          </a:r>
          <a:endParaRPr lang="fr-BE" dirty="0"/>
        </a:p>
      </dgm:t>
    </dgm:pt>
    <dgm:pt modelId="{A97EFB00-4089-BC4B-967D-C567241D54CD}" type="parTrans" cxnId="{E12A2109-F5A3-694C-81E0-13117BD36800}">
      <dgm:prSet/>
      <dgm:spPr/>
      <dgm:t>
        <a:bodyPr/>
        <a:lstStyle/>
        <a:p>
          <a:endParaRPr lang="fr-FR"/>
        </a:p>
      </dgm:t>
    </dgm:pt>
    <dgm:pt modelId="{336D3D9C-EA41-BF4A-947D-AA46E3EA460D}" type="sibTrans" cxnId="{E12A2109-F5A3-694C-81E0-13117BD36800}">
      <dgm:prSet/>
      <dgm:spPr/>
      <dgm:t>
        <a:bodyPr/>
        <a:lstStyle/>
        <a:p>
          <a:endParaRPr lang="fr-FR"/>
        </a:p>
      </dgm:t>
    </dgm:pt>
    <dgm:pt modelId="{3ABE400C-FEFD-9545-86AD-F97F1C27EF1A}">
      <dgm:prSet/>
      <dgm:spPr/>
      <dgm:t>
        <a:bodyPr/>
        <a:lstStyle/>
        <a:p>
          <a:r>
            <a:rPr lang="fr-FR" b="1" dirty="0">
              <a:solidFill>
                <a:srgbClr val="FF0000"/>
              </a:solidFill>
            </a:rPr>
            <a:t>« 15 août » </a:t>
          </a:r>
          <a:endParaRPr lang="fr-BE" b="1" dirty="0">
            <a:solidFill>
              <a:srgbClr val="FF0000"/>
            </a:solidFill>
          </a:endParaRPr>
        </a:p>
      </dgm:t>
    </dgm:pt>
    <dgm:pt modelId="{13093468-D478-5043-A49C-03D25D34D4C1}" type="parTrans" cxnId="{F2E488D8-BE34-A540-ACDB-A58BCB0D631A}">
      <dgm:prSet/>
      <dgm:spPr/>
      <dgm:t>
        <a:bodyPr/>
        <a:lstStyle/>
        <a:p>
          <a:endParaRPr lang="fr-FR"/>
        </a:p>
      </dgm:t>
    </dgm:pt>
    <dgm:pt modelId="{B0494C39-EE62-BC4F-A22D-B83D1FB89DB4}" type="sibTrans" cxnId="{F2E488D8-BE34-A540-ACDB-A58BCB0D631A}">
      <dgm:prSet/>
      <dgm:spPr/>
      <dgm:t>
        <a:bodyPr/>
        <a:lstStyle/>
        <a:p>
          <a:endParaRPr lang="fr-FR"/>
        </a:p>
      </dgm:t>
    </dgm:pt>
    <dgm:pt modelId="{132F08D2-D802-C843-8D81-BBA7E47A47F4}" type="pres">
      <dgm:prSet presAssocID="{0F333598-75D8-A341-A396-DD1D302597BE}" presName="linear" presStyleCnt="0">
        <dgm:presLayoutVars>
          <dgm:animLvl val="lvl"/>
          <dgm:resizeHandles val="exact"/>
        </dgm:presLayoutVars>
      </dgm:prSet>
      <dgm:spPr/>
    </dgm:pt>
    <dgm:pt modelId="{B4BAD7BC-2153-1448-839A-C32EB29A4B20}" type="pres">
      <dgm:prSet presAssocID="{EC73AA82-7B83-5645-9D9D-EA9CACC5360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AB21906-2FBD-EC41-A1C3-07E466C9BB73}" type="pres">
      <dgm:prSet presAssocID="{54ADF545-537B-7642-934A-C8675B3A0C16}" presName="spacer" presStyleCnt="0"/>
      <dgm:spPr/>
    </dgm:pt>
    <dgm:pt modelId="{25324683-F10B-0746-A4CD-07F2343CDFDA}" type="pres">
      <dgm:prSet presAssocID="{C9434CDA-447E-B84F-9367-84A7E660895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E8EC47E-836E-834D-B085-9C3E4779C0BC}" type="pres">
      <dgm:prSet presAssocID="{B599A2BA-682F-AC49-833D-B9BA55D1048B}" presName="spacer" presStyleCnt="0"/>
      <dgm:spPr/>
    </dgm:pt>
    <dgm:pt modelId="{EC1C8FFD-0EDF-3B49-B0DE-E4A9B3255427}" type="pres">
      <dgm:prSet presAssocID="{B18ECEE6-A248-304E-81A4-7831311E1A6F}" presName="parentText" presStyleLbl="node1" presStyleIdx="2" presStyleCnt="4" custLinFactNeighborX="1774" custLinFactNeighborY="-12349">
        <dgm:presLayoutVars>
          <dgm:chMax val="0"/>
          <dgm:bulletEnabled val="1"/>
        </dgm:presLayoutVars>
      </dgm:prSet>
      <dgm:spPr/>
    </dgm:pt>
    <dgm:pt modelId="{AAC4BEFE-EB11-F743-9926-A31F3FFEEC44}" type="pres">
      <dgm:prSet presAssocID="{336D3D9C-EA41-BF4A-947D-AA46E3EA460D}" presName="spacer" presStyleCnt="0"/>
      <dgm:spPr/>
    </dgm:pt>
    <dgm:pt modelId="{8620C332-1F22-3E45-AA2D-7C529C0BBE7A}" type="pres">
      <dgm:prSet presAssocID="{3ABE400C-FEFD-9545-86AD-F97F1C27EF1A}" presName="parentText" presStyleLbl="node1" presStyleIdx="3" presStyleCnt="4" custLinFactNeighborY="21167">
        <dgm:presLayoutVars>
          <dgm:chMax val="0"/>
          <dgm:bulletEnabled val="1"/>
        </dgm:presLayoutVars>
      </dgm:prSet>
      <dgm:spPr/>
    </dgm:pt>
  </dgm:ptLst>
  <dgm:cxnLst>
    <dgm:cxn modelId="{E12A2109-F5A3-694C-81E0-13117BD36800}" srcId="{0F333598-75D8-A341-A396-DD1D302597BE}" destId="{B18ECEE6-A248-304E-81A4-7831311E1A6F}" srcOrd="2" destOrd="0" parTransId="{A97EFB00-4089-BC4B-967D-C567241D54CD}" sibTransId="{336D3D9C-EA41-BF4A-947D-AA46E3EA460D}"/>
    <dgm:cxn modelId="{3D71FD0A-4746-514A-A65D-CE22FD426477}" type="presOf" srcId="{0F333598-75D8-A341-A396-DD1D302597BE}" destId="{132F08D2-D802-C843-8D81-BBA7E47A47F4}" srcOrd="0" destOrd="0" presId="urn:microsoft.com/office/officeart/2005/8/layout/vList2"/>
    <dgm:cxn modelId="{3DDB7938-F473-F74F-80DD-F2D7EBC17EFC}" type="presOf" srcId="{B18ECEE6-A248-304E-81A4-7831311E1A6F}" destId="{EC1C8FFD-0EDF-3B49-B0DE-E4A9B3255427}" srcOrd="0" destOrd="0" presId="urn:microsoft.com/office/officeart/2005/8/layout/vList2"/>
    <dgm:cxn modelId="{4D11B23B-11AF-9D4C-9969-1C8E07535F95}" srcId="{0F333598-75D8-A341-A396-DD1D302597BE}" destId="{EC73AA82-7B83-5645-9D9D-EA9CACC53600}" srcOrd="0" destOrd="0" parTransId="{A8CFB316-6155-EC43-9FCB-98FB2FDFE6E5}" sibTransId="{54ADF545-537B-7642-934A-C8675B3A0C16}"/>
    <dgm:cxn modelId="{077BC86D-C4D3-4940-8686-0BEBF5DBE960}" type="presOf" srcId="{EC73AA82-7B83-5645-9D9D-EA9CACC53600}" destId="{B4BAD7BC-2153-1448-839A-C32EB29A4B20}" srcOrd="0" destOrd="0" presId="urn:microsoft.com/office/officeart/2005/8/layout/vList2"/>
    <dgm:cxn modelId="{85E58E7C-B386-3A44-838C-6D58A2A7FCE7}" type="presOf" srcId="{3ABE400C-FEFD-9545-86AD-F97F1C27EF1A}" destId="{8620C332-1F22-3E45-AA2D-7C529C0BBE7A}" srcOrd="0" destOrd="0" presId="urn:microsoft.com/office/officeart/2005/8/layout/vList2"/>
    <dgm:cxn modelId="{F2E488D8-BE34-A540-ACDB-A58BCB0D631A}" srcId="{0F333598-75D8-A341-A396-DD1D302597BE}" destId="{3ABE400C-FEFD-9545-86AD-F97F1C27EF1A}" srcOrd="3" destOrd="0" parTransId="{13093468-D478-5043-A49C-03D25D34D4C1}" sibTransId="{B0494C39-EE62-BC4F-A22D-B83D1FB89DB4}"/>
    <dgm:cxn modelId="{E3B53DEE-6473-B942-B028-A26198670CC8}" srcId="{0F333598-75D8-A341-A396-DD1D302597BE}" destId="{C9434CDA-447E-B84F-9367-84A7E660895C}" srcOrd="1" destOrd="0" parTransId="{9A7B9541-9E74-054C-996D-B2D33D0C5BF1}" sibTransId="{B599A2BA-682F-AC49-833D-B9BA55D1048B}"/>
    <dgm:cxn modelId="{C822E9FF-6E2A-2E47-93C2-2A9969B36A8D}" type="presOf" srcId="{C9434CDA-447E-B84F-9367-84A7E660895C}" destId="{25324683-F10B-0746-A4CD-07F2343CDFDA}" srcOrd="0" destOrd="0" presId="urn:microsoft.com/office/officeart/2005/8/layout/vList2"/>
    <dgm:cxn modelId="{F5E424F8-AE8A-B24E-AED2-F16672057072}" type="presParOf" srcId="{132F08D2-D802-C843-8D81-BBA7E47A47F4}" destId="{B4BAD7BC-2153-1448-839A-C32EB29A4B20}" srcOrd="0" destOrd="0" presId="urn:microsoft.com/office/officeart/2005/8/layout/vList2"/>
    <dgm:cxn modelId="{64680103-BDB3-1947-9E1E-FAD809704BDC}" type="presParOf" srcId="{132F08D2-D802-C843-8D81-BBA7E47A47F4}" destId="{AAB21906-2FBD-EC41-A1C3-07E466C9BB73}" srcOrd="1" destOrd="0" presId="urn:microsoft.com/office/officeart/2005/8/layout/vList2"/>
    <dgm:cxn modelId="{666BE16B-BDB8-314D-BFF7-692A561D4A00}" type="presParOf" srcId="{132F08D2-D802-C843-8D81-BBA7E47A47F4}" destId="{25324683-F10B-0746-A4CD-07F2343CDFDA}" srcOrd="2" destOrd="0" presId="urn:microsoft.com/office/officeart/2005/8/layout/vList2"/>
    <dgm:cxn modelId="{9F849974-EE65-9342-B050-1C0F1BB1B389}" type="presParOf" srcId="{132F08D2-D802-C843-8D81-BBA7E47A47F4}" destId="{DE8EC47E-836E-834D-B085-9C3E4779C0BC}" srcOrd="3" destOrd="0" presId="urn:microsoft.com/office/officeart/2005/8/layout/vList2"/>
    <dgm:cxn modelId="{8C777DDD-F27B-8147-8083-E545073299A3}" type="presParOf" srcId="{132F08D2-D802-C843-8D81-BBA7E47A47F4}" destId="{EC1C8FFD-0EDF-3B49-B0DE-E4A9B3255427}" srcOrd="4" destOrd="0" presId="urn:microsoft.com/office/officeart/2005/8/layout/vList2"/>
    <dgm:cxn modelId="{CB66D3FD-A849-3E42-98C7-6AE7F5EA0151}" type="presParOf" srcId="{132F08D2-D802-C843-8D81-BBA7E47A47F4}" destId="{AAC4BEFE-EB11-F743-9926-A31F3FFEEC44}" srcOrd="5" destOrd="0" presId="urn:microsoft.com/office/officeart/2005/8/layout/vList2"/>
    <dgm:cxn modelId="{76CF6A3D-61E4-4A44-BB59-374DC27195FB}" type="presParOf" srcId="{132F08D2-D802-C843-8D81-BBA7E47A47F4}" destId="{8620C332-1F22-3E45-AA2D-7C529C0BBE7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4424401-55DE-F14B-B900-E8B10A9B52ED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D2016C9-0B5A-7343-8774-22C3652D11CF}">
      <dgm:prSet/>
      <dgm:spPr/>
      <dgm:t>
        <a:bodyPr/>
        <a:lstStyle/>
        <a:p>
          <a:r>
            <a:rPr lang="fr-FR" dirty="0"/>
            <a:t>	6 Spéciales</a:t>
          </a:r>
          <a:endParaRPr lang="fr-BE" dirty="0"/>
        </a:p>
      </dgm:t>
    </dgm:pt>
    <dgm:pt modelId="{03F866D3-0C3E-934A-842C-D2B2D8FBAEF2}" type="parTrans" cxnId="{F3FBAD40-14A9-8A44-B73B-24461EABA88E}">
      <dgm:prSet/>
      <dgm:spPr/>
      <dgm:t>
        <a:bodyPr/>
        <a:lstStyle/>
        <a:p>
          <a:endParaRPr lang="fr-FR"/>
        </a:p>
      </dgm:t>
    </dgm:pt>
    <dgm:pt modelId="{FCDE6359-A9CF-8342-A173-0C1726771BB3}" type="sibTrans" cxnId="{F3FBAD40-14A9-8A44-B73B-24461EABA88E}">
      <dgm:prSet/>
      <dgm:spPr/>
      <dgm:t>
        <a:bodyPr/>
        <a:lstStyle/>
        <a:p>
          <a:endParaRPr lang="fr-FR"/>
        </a:p>
      </dgm:t>
    </dgm:pt>
    <dgm:pt modelId="{486F4CB1-3AA4-0E4B-A93C-B0B700D67AAF}">
      <dgm:prSet/>
      <dgm:spPr/>
      <dgm:t>
        <a:bodyPr/>
        <a:lstStyle/>
        <a:p>
          <a:r>
            <a:rPr lang="fr-FR" dirty="0"/>
            <a:t>Alternance départs</a:t>
          </a:r>
          <a:endParaRPr lang="fr-BE" dirty="0"/>
        </a:p>
      </dgm:t>
    </dgm:pt>
    <dgm:pt modelId="{79CB55CB-514B-0D4F-99AF-9EB88E63D6C0}" type="parTrans" cxnId="{5CC75896-C003-9645-B165-FDBA5CA60B7C}">
      <dgm:prSet/>
      <dgm:spPr/>
      <dgm:t>
        <a:bodyPr/>
        <a:lstStyle/>
        <a:p>
          <a:endParaRPr lang="fr-FR"/>
        </a:p>
      </dgm:t>
    </dgm:pt>
    <dgm:pt modelId="{834F9D55-82FA-7C49-9A07-3209D4D36B21}" type="sibTrans" cxnId="{5CC75896-C003-9645-B165-FDBA5CA60B7C}">
      <dgm:prSet/>
      <dgm:spPr/>
      <dgm:t>
        <a:bodyPr/>
        <a:lstStyle/>
        <a:p>
          <a:endParaRPr lang="fr-FR"/>
        </a:p>
      </dgm:t>
    </dgm:pt>
    <dgm:pt modelId="{0A97AD00-2FD2-C846-93B5-FF2AAF225263}">
      <dgm:prSet/>
      <dgm:spPr/>
      <dgm:t>
        <a:bodyPr/>
        <a:lstStyle/>
        <a:p>
          <a:r>
            <a:rPr lang="fr-FR"/>
            <a:t>Impro</a:t>
          </a:r>
          <a:endParaRPr lang="fr-BE"/>
        </a:p>
      </dgm:t>
    </dgm:pt>
    <dgm:pt modelId="{442C6BB6-944A-DE48-8601-C910C5F4AF3D}" type="parTrans" cxnId="{AD22CEFA-0202-2B4E-825A-F25C1FFF17B5}">
      <dgm:prSet/>
      <dgm:spPr/>
      <dgm:t>
        <a:bodyPr/>
        <a:lstStyle/>
        <a:p>
          <a:endParaRPr lang="fr-FR"/>
        </a:p>
      </dgm:t>
    </dgm:pt>
    <dgm:pt modelId="{0E715B7B-ACB0-7047-9C7A-449D80E98C05}" type="sibTrans" cxnId="{AD22CEFA-0202-2B4E-825A-F25C1FFF17B5}">
      <dgm:prSet/>
      <dgm:spPr/>
      <dgm:t>
        <a:bodyPr/>
        <a:lstStyle/>
        <a:p>
          <a:endParaRPr lang="fr-FR"/>
        </a:p>
      </dgm:t>
    </dgm:pt>
    <dgm:pt modelId="{EA823AE3-A859-484A-9A00-6588B40B1447}">
      <dgm:prSet/>
      <dgm:spPr/>
      <dgm:t>
        <a:bodyPr/>
        <a:lstStyle/>
        <a:p>
          <a:r>
            <a:rPr lang="fr-FR"/>
            <a:t>Cross</a:t>
          </a:r>
          <a:endParaRPr lang="fr-BE"/>
        </a:p>
      </dgm:t>
    </dgm:pt>
    <dgm:pt modelId="{38B50D10-A446-7147-AAF8-14D411E47402}" type="parTrans" cxnId="{9A812FE5-04EE-E740-91EE-F4902901424C}">
      <dgm:prSet/>
      <dgm:spPr/>
      <dgm:t>
        <a:bodyPr/>
        <a:lstStyle/>
        <a:p>
          <a:endParaRPr lang="fr-FR"/>
        </a:p>
      </dgm:t>
    </dgm:pt>
    <dgm:pt modelId="{828F1CC6-F3FB-1D43-AEA2-19CED80A490D}" type="sibTrans" cxnId="{9A812FE5-04EE-E740-91EE-F4902901424C}">
      <dgm:prSet/>
      <dgm:spPr/>
      <dgm:t>
        <a:bodyPr/>
        <a:lstStyle/>
        <a:p>
          <a:endParaRPr lang="fr-FR"/>
        </a:p>
      </dgm:t>
    </dgm:pt>
    <dgm:pt modelId="{C765D518-F3A0-9941-BE79-21C0663A1CAA}">
      <dgm:prSet/>
      <dgm:spPr/>
      <dgm:t>
        <a:bodyPr/>
        <a:lstStyle/>
        <a:p>
          <a:r>
            <a:rPr lang="fr-FR"/>
            <a:t>Take off</a:t>
          </a:r>
          <a:endParaRPr lang="fr-BE"/>
        </a:p>
      </dgm:t>
    </dgm:pt>
    <dgm:pt modelId="{CFD337BE-0E22-9E46-86BA-A6D30BEFCA95}" type="parTrans" cxnId="{7F61066B-5601-704F-A9D7-E85805C28F83}">
      <dgm:prSet/>
      <dgm:spPr/>
      <dgm:t>
        <a:bodyPr/>
        <a:lstStyle/>
        <a:p>
          <a:endParaRPr lang="fr-FR"/>
        </a:p>
      </dgm:t>
    </dgm:pt>
    <dgm:pt modelId="{516CD30D-60C0-3344-927A-21312C5D7EB2}" type="sibTrans" cxnId="{7F61066B-5601-704F-A9D7-E85805C28F83}">
      <dgm:prSet/>
      <dgm:spPr/>
      <dgm:t>
        <a:bodyPr/>
        <a:lstStyle/>
        <a:p>
          <a:endParaRPr lang="fr-FR"/>
        </a:p>
      </dgm:t>
    </dgm:pt>
    <dgm:pt modelId="{2BF4ABB0-7BAE-7A40-855D-812D27C1CD77}">
      <dgm:prSet/>
      <dgm:spPr/>
      <dgm:t>
        <a:bodyPr/>
        <a:lstStyle/>
        <a:p>
          <a:r>
            <a:rPr lang="fr-FR"/>
            <a:t>« 4 clubs »</a:t>
          </a:r>
          <a:endParaRPr lang="fr-BE"/>
        </a:p>
      </dgm:t>
    </dgm:pt>
    <dgm:pt modelId="{10D1A11A-3612-FA41-9ECA-7F90F4483621}" type="parTrans" cxnId="{D7E41E19-255E-F647-9975-10112E166EF0}">
      <dgm:prSet/>
      <dgm:spPr/>
      <dgm:t>
        <a:bodyPr/>
        <a:lstStyle/>
        <a:p>
          <a:endParaRPr lang="fr-FR"/>
        </a:p>
      </dgm:t>
    </dgm:pt>
    <dgm:pt modelId="{62B6AD5A-ECE1-DD4B-810D-9BFB2DE021D7}" type="sibTrans" cxnId="{D7E41E19-255E-F647-9975-10112E166EF0}">
      <dgm:prSet/>
      <dgm:spPr/>
      <dgm:t>
        <a:bodyPr/>
        <a:lstStyle/>
        <a:p>
          <a:endParaRPr lang="fr-FR"/>
        </a:p>
      </dgm:t>
    </dgm:pt>
    <dgm:pt modelId="{14A70A2D-339A-6F47-A3D8-0F1432AA06DF}">
      <dgm:prSet/>
      <dgm:spPr/>
      <dgm:t>
        <a:bodyPr/>
        <a:lstStyle/>
        <a:p>
          <a:r>
            <a:rPr lang="fr-FR" dirty="0"/>
            <a:t>« 3 formules » : 6 6 6</a:t>
          </a:r>
          <a:endParaRPr lang="fr-BE" dirty="0"/>
        </a:p>
      </dgm:t>
    </dgm:pt>
    <dgm:pt modelId="{8476D3F7-4620-F742-80E4-EEEAB624F1F4}" type="parTrans" cxnId="{05D12D2E-B159-F240-AB66-F2D1928C0567}">
      <dgm:prSet/>
      <dgm:spPr/>
      <dgm:t>
        <a:bodyPr/>
        <a:lstStyle/>
        <a:p>
          <a:endParaRPr lang="fr-FR"/>
        </a:p>
      </dgm:t>
    </dgm:pt>
    <dgm:pt modelId="{3D457A1D-3A15-654D-8435-87E88AC202DF}" type="sibTrans" cxnId="{05D12D2E-B159-F240-AB66-F2D1928C0567}">
      <dgm:prSet/>
      <dgm:spPr/>
      <dgm:t>
        <a:bodyPr/>
        <a:lstStyle/>
        <a:p>
          <a:endParaRPr lang="fr-FR"/>
        </a:p>
      </dgm:t>
    </dgm:pt>
    <dgm:pt modelId="{148E23C6-F8F0-3F48-AFEB-437412907D4C}" type="pres">
      <dgm:prSet presAssocID="{E4424401-55DE-F14B-B900-E8B10A9B52ED}" presName="linear" presStyleCnt="0">
        <dgm:presLayoutVars>
          <dgm:animLvl val="lvl"/>
          <dgm:resizeHandles val="exact"/>
        </dgm:presLayoutVars>
      </dgm:prSet>
      <dgm:spPr/>
    </dgm:pt>
    <dgm:pt modelId="{4C8FBB90-CE23-7F4C-A538-D6C0E6033B47}" type="pres">
      <dgm:prSet presAssocID="{CD2016C9-0B5A-7343-8774-22C3652D11CF}" presName="parentText" presStyleLbl="node1" presStyleIdx="0" presStyleCnt="7" custLinFactY="4289" custLinFactNeighborX="-2276" custLinFactNeighborY="100000">
        <dgm:presLayoutVars>
          <dgm:chMax val="0"/>
          <dgm:bulletEnabled val="1"/>
        </dgm:presLayoutVars>
      </dgm:prSet>
      <dgm:spPr/>
    </dgm:pt>
    <dgm:pt modelId="{2E898790-D19E-6946-9A38-AB0CA1852CC3}" type="pres">
      <dgm:prSet presAssocID="{FCDE6359-A9CF-8342-A173-0C1726771BB3}" presName="spacer" presStyleCnt="0"/>
      <dgm:spPr/>
    </dgm:pt>
    <dgm:pt modelId="{E6E78F78-79F1-B346-8837-5CD3C1CC5FB5}" type="pres">
      <dgm:prSet presAssocID="{486F4CB1-3AA4-0E4B-A93C-B0B700D67AA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87AC8EC-B884-0B47-BD3B-7D1027746DF3}" type="pres">
      <dgm:prSet presAssocID="{834F9D55-82FA-7C49-9A07-3209D4D36B21}" presName="spacer" presStyleCnt="0"/>
      <dgm:spPr/>
    </dgm:pt>
    <dgm:pt modelId="{4BBC596F-DBF8-C343-BBD7-7E07C3DAAB5E}" type="pres">
      <dgm:prSet presAssocID="{0A97AD00-2FD2-C846-93B5-FF2AAF225263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D02D5178-871E-6D4D-BBFE-BFA085CD3ABA}" type="pres">
      <dgm:prSet presAssocID="{0E715B7B-ACB0-7047-9C7A-449D80E98C05}" presName="spacer" presStyleCnt="0"/>
      <dgm:spPr/>
    </dgm:pt>
    <dgm:pt modelId="{8E7C2E63-942C-CA44-981F-7F7C60AEE0D0}" type="pres">
      <dgm:prSet presAssocID="{EA823AE3-A859-484A-9A00-6588B40B1447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B51DF18B-79F0-D643-AAD9-98CA5B3BB584}" type="pres">
      <dgm:prSet presAssocID="{828F1CC6-F3FB-1D43-AEA2-19CED80A490D}" presName="spacer" presStyleCnt="0"/>
      <dgm:spPr/>
    </dgm:pt>
    <dgm:pt modelId="{40DF87A3-1ADD-5446-85A6-4A6D561E8CB7}" type="pres">
      <dgm:prSet presAssocID="{C765D518-F3A0-9941-BE79-21C0663A1CAA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41DCC47F-1F83-EE4E-B742-6732225ABF50}" type="pres">
      <dgm:prSet presAssocID="{516CD30D-60C0-3344-927A-21312C5D7EB2}" presName="spacer" presStyleCnt="0"/>
      <dgm:spPr/>
    </dgm:pt>
    <dgm:pt modelId="{D0A8B8C7-9366-D149-B9EE-350273605EA1}" type="pres">
      <dgm:prSet presAssocID="{2BF4ABB0-7BAE-7A40-855D-812D27C1CD77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8529658A-EA09-F647-86EC-3BE703E522E1}" type="pres">
      <dgm:prSet presAssocID="{62B6AD5A-ECE1-DD4B-810D-9BFB2DE021D7}" presName="spacer" presStyleCnt="0"/>
      <dgm:spPr/>
    </dgm:pt>
    <dgm:pt modelId="{BD210245-FD30-3146-9DB5-794078AE663E}" type="pres">
      <dgm:prSet presAssocID="{14A70A2D-339A-6F47-A3D8-0F1432AA06DF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50DA301-818A-C842-BEE2-2B41F9186994}" type="presOf" srcId="{14A70A2D-339A-6F47-A3D8-0F1432AA06DF}" destId="{BD210245-FD30-3146-9DB5-794078AE663E}" srcOrd="0" destOrd="0" presId="urn:microsoft.com/office/officeart/2005/8/layout/vList2"/>
    <dgm:cxn modelId="{E8661911-7F23-D341-8456-22377042E35E}" type="presOf" srcId="{E4424401-55DE-F14B-B900-E8B10A9B52ED}" destId="{148E23C6-F8F0-3F48-AFEB-437412907D4C}" srcOrd="0" destOrd="0" presId="urn:microsoft.com/office/officeart/2005/8/layout/vList2"/>
    <dgm:cxn modelId="{D7E41E19-255E-F647-9975-10112E166EF0}" srcId="{E4424401-55DE-F14B-B900-E8B10A9B52ED}" destId="{2BF4ABB0-7BAE-7A40-855D-812D27C1CD77}" srcOrd="5" destOrd="0" parTransId="{10D1A11A-3612-FA41-9ECA-7F90F4483621}" sibTransId="{62B6AD5A-ECE1-DD4B-810D-9BFB2DE021D7}"/>
    <dgm:cxn modelId="{05D12D2E-B159-F240-AB66-F2D1928C0567}" srcId="{E4424401-55DE-F14B-B900-E8B10A9B52ED}" destId="{14A70A2D-339A-6F47-A3D8-0F1432AA06DF}" srcOrd="6" destOrd="0" parTransId="{8476D3F7-4620-F742-80E4-EEEAB624F1F4}" sibTransId="{3D457A1D-3A15-654D-8435-87E88AC202DF}"/>
    <dgm:cxn modelId="{F3FBAD40-14A9-8A44-B73B-24461EABA88E}" srcId="{E4424401-55DE-F14B-B900-E8B10A9B52ED}" destId="{CD2016C9-0B5A-7343-8774-22C3652D11CF}" srcOrd="0" destOrd="0" parTransId="{03F866D3-0C3E-934A-842C-D2B2D8FBAEF2}" sibTransId="{FCDE6359-A9CF-8342-A173-0C1726771BB3}"/>
    <dgm:cxn modelId="{7F61066B-5601-704F-A9D7-E85805C28F83}" srcId="{E4424401-55DE-F14B-B900-E8B10A9B52ED}" destId="{C765D518-F3A0-9941-BE79-21C0663A1CAA}" srcOrd="4" destOrd="0" parTransId="{CFD337BE-0E22-9E46-86BA-A6D30BEFCA95}" sibTransId="{516CD30D-60C0-3344-927A-21312C5D7EB2}"/>
    <dgm:cxn modelId="{B55EFA79-3F08-C44C-A552-45A13607AAD7}" type="presOf" srcId="{CD2016C9-0B5A-7343-8774-22C3652D11CF}" destId="{4C8FBB90-CE23-7F4C-A538-D6C0E6033B47}" srcOrd="0" destOrd="0" presId="urn:microsoft.com/office/officeart/2005/8/layout/vList2"/>
    <dgm:cxn modelId="{5CC75896-C003-9645-B165-FDBA5CA60B7C}" srcId="{E4424401-55DE-F14B-B900-E8B10A9B52ED}" destId="{486F4CB1-3AA4-0E4B-A93C-B0B700D67AAF}" srcOrd="1" destOrd="0" parTransId="{79CB55CB-514B-0D4F-99AF-9EB88E63D6C0}" sibTransId="{834F9D55-82FA-7C49-9A07-3209D4D36B21}"/>
    <dgm:cxn modelId="{3726BFA9-870E-B947-8F63-678FD5881E56}" type="presOf" srcId="{EA823AE3-A859-484A-9A00-6588B40B1447}" destId="{8E7C2E63-942C-CA44-981F-7F7C60AEE0D0}" srcOrd="0" destOrd="0" presId="urn:microsoft.com/office/officeart/2005/8/layout/vList2"/>
    <dgm:cxn modelId="{E7AB6DB3-8EBD-A744-924E-29BF8E05A63B}" type="presOf" srcId="{0A97AD00-2FD2-C846-93B5-FF2AAF225263}" destId="{4BBC596F-DBF8-C343-BBD7-7E07C3DAAB5E}" srcOrd="0" destOrd="0" presId="urn:microsoft.com/office/officeart/2005/8/layout/vList2"/>
    <dgm:cxn modelId="{540580C9-5FB4-EF40-A4E0-74A07F0C3CCC}" type="presOf" srcId="{486F4CB1-3AA4-0E4B-A93C-B0B700D67AAF}" destId="{E6E78F78-79F1-B346-8837-5CD3C1CC5FB5}" srcOrd="0" destOrd="0" presId="urn:microsoft.com/office/officeart/2005/8/layout/vList2"/>
    <dgm:cxn modelId="{3AA589CC-3DD8-A140-8823-F1B4D930E31B}" type="presOf" srcId="{2BF4ABB0-7BAE-7A40-855D-812D27C1CD77}" destId="{D0A8B8C7-9366-D149-B9EE-350273605EA1}" srcOrd="0" destOrd="0" presId="urn:microsoft.com/office/officeart/2005/8/layout/vList2"/>
    <dgm:cxn modelId="{9A812FE5-04EE-E740-91EE-F4902901424C}" srcId="{E4424401-55DE-F14B-B900-E8B10A9B52ED}" destId="{EA823AE3-A859-484A-9A00-6588B40B1447}" srcOrd="3" destOrd="0" parTransId="{38B50D10-A446-7147-AAF8-14D411E47402}" sibTransId="{828F1CC6-F3FB-1D43-AEA2-19CED80A490D}"/>
    <dgm:cxn modelId="{21A4D4F0-EB37-2D44-A750-2F43F8B1B77C}" type="presOf" srcId="{C765D518-F3A0-9941-BE79-21C0663A1CAA}" destId="{40DF87A3-1ADD-5446-85A6-4A6D561E8CB7}" srcOrd="0" destOrd="0" presId="urn:microsoft.com/office/officeart/2005/8/layout/vList2"/>
    <dgm:cxn modelId="{AD22CEFA-0202-2B4E-825A-F25C1FFF17B5}" srcId="{E4424401-55DE-F14B-B900-E8B10A9B52ED}" destId="{0A97AD00-2FD2-C846-93B5-FF2AAF225263}" srcOrd="2" destOrd="0" parTransId="{442C6BB6-944A-DE48-8601-C910C5F4AF3D}" sibTransId="{0E715B7B-ACB0-7047-9C7A-449D80E98C05}"/>
    <dgm:cxn modelId="{5905C4AE-BEDD-AA44-B18B-614A763E628D}" type="presParOf" srcId="{148E23C6-F8F0-3F48-AFEB-437412907D4C}" destId="{4C8FBB90-CE23-7F4C-A538-D6C0E6033B47}" srcOrd="0" destOrd="0" presId="urn:microsoft.com/office/officeart/2005/8/layout/vList2"/>
    <dgm:cxn modelId="{775A2ECC-49EF-BF4B-AC19-A8922F630D35}" type="presParOf" srcId="{148E23C6-F8F0-3F48-AFEB-437412907D4C}" destId="{2E898790-D19E-6946-9A38-AB0CA1852CC3}" srcOrd="1" destOrd="0" presId="urn:microsoft.com/office/officeart/2005/8/layout/vList2"/>
    <dgm:cxn modelId="{6266D655-3244-744E-BDBD-00D311692381}" type="presParOf" srcId="{148E23C6-F8F0-3F48-AFEB-437412907D4C}" destId="{E6E78F78-79F1-B346-8837-5CD3C1CC5FB5}" srcOrd="2" destOrd="0" presId="urn:microsoft.com/office/officeart/2005/8/layout/vList2"/>
    <dgm:cxn modelId="{B19BE96B-05D6-B945-B33A-2165CA3B10B6}" type="presParOf" srcId="{148E23C6-F8F0-3F48-AFEB-437412907D4C}" destId="{E87AC8EC-B884-0B47-BD3B-7D1027746DF3}" srcOrd="3" destOrd="0" presId="urn:microsoft.com/office/officeart/2005/8/layout/vList2"/>
    <dgm:cxn modelId="{605B0139-EA59-AC4B-A897-CB1ABE43E869}" type="presParOf" srcId="{148E23C6-F8F0-3F48-AFEB-437412907D4C}" destId="{4BBC596F-DBF8-C343-BBD7-7E07C3DAAB5E}" srcOrd="4" destOrd="0" presId="urn:microsoft.com/office/officeart/2005/8/layout/vList2"/>
    <dgm:cxn modelId="{1884CE53-965C-B74C-BC3D-5D576C985149}" type="presParOf" srcId="{148E23C6-F8F0-3F48-AFEB-437412907D4C}" destId="{D02D5178-871E-6D4D-BBFE-BFA085CD3ABA}" srcOrd="5" destOrd="0" presId="urn:microsoft.com/office/officeart/2005/8/layout/vList2"/>
    <dgm:cxn modelId="{CC2C47D1-43A7-BA49-A9C2-AF1EC0005053}" type="presParOf" srcId="{148E23C6-F8F0-3F48-AFEB-437412907D4C}" destId="{8E7C2E63-942C-CA44-981F-7F7C60AEE0D0}" srcOrd="6" destOrd="0" presId="urn:microsoft.com/office/officeart/2005/8/layout/vList2"/>
    <dgm:cxn modelId="{C915DE7D-F571-6D45-959E-906B9256F7EC}" type="presParOf" srcId="{148E23C6-F8F0-3F48-AFEB-437412907D4C}" destId="{B51DF18B-79F0-D643-AAD9-98CA5B3BB584}" srcOrd="7" destOrd="0" presId="urn:microsoft.com/office/officeart/2005/8/layout/vList2"/>
    <dgm:cxn modelId="{F0F3EAA4-BD64-4D4A-87F7-44EA3822ECAD}" type="presParOf" srcId="{148E23C6-F8F0-3F48-AFEB-437412907D4C}" destId="{40DF87A3-1ADD-5446-85A6-4A6D561E8CB7}" srcOrd="8" destOrd="0" presId="urn:microsoft.com/office/officeart/2005/8/layout/vList2"/>
    <dgm:cxn modelId="{3517D3A9-9A55-D942-A1AD-76C1751F16E3}" type="presParOf" srcId="{148E23C6-F8F0-3F48-AFEB-437412907D4C}" destId="{41DCC47F-1F83-EE4E-B742-6732225ABF50}" srcOrd="9" destOrd="0" presId="urn:microsoft.com/office/officeart/2005/8/layout/vList2"/>
    <dgm:cxn modelId="{3908EAB5-318A-AD4F-87E1-8C2364CDEE8B}" type="presParOf" srcId="{148E23C6-F8F0-3F48-AFEB-437412907D4C}" destId="{D0A8B8C7-9366-D149-B9EE-350273605EA1}" srcOrd="10" destOrd="0" presId="urn:microsoft.com/office/officeart/2005/8/layout/vList2"/>
    <dgm:cxn modelId="{5102080B-D190-474B-B84A-C51E6DA84687}" type="presParOf" srcId="{148E23C6-F8F0-3F48-AFEB-437412907D4C}" destId="{8529658A-EA09-F647-86EC-3BE703E522E1}" srcOrd="11" destOrd="0" presId="urn:microsoft.com/office/officeart/2005/8/layout/vList2"/>
    <dgm:cxn modelId="{AFC8300F-67A5-8D41-9691-6FC92082B0D0}" type="presParOf" srcId="{148E23C6-F8F0-3F48-AFEB-437412907D4C}" destId="{BD210245-FD30-3146-9DB5-794078AE663E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0A71ED-5D75-8843-BD3B-42F2D23C4D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fr-FR"/>
        </a:p>
      </dgm:t>
    </dgm:pt>
    <dgm:pt modelId="{EC2B83AE-ACC8-1345-9A71-388FEC65E2B9}">
      <dgm:prSet/>
      <dgm:spPr/>
      <dgm:t>
        <a:bodyPr/>
        <a:lstStyle/>
        <a:p>
          <a:r>
            <a:rPr lang="fr-FR" dirty="0"/>
            <a:t>5. Règles et Etiquette</a:t>
          </a:r>
          <a:endParaRPr lang="fr-BE" dirty="0"/>
        </a:p>
      </dgm:t>
    </dgm:pt>
    <dgm:pt modelId="{6D057A51-0357-3B45-AA4D-019DC5DA084C}" type="parTrans" cxnId="{E57C5E91-49D6-EC40-8120-7A71D21DD5B1}">
      <dgm:prSet/>
      <dgm:spPr/>
      <dgm:t>
        <a:bodyPr/>
        <a:lstStyle/>
        <a:p>
          <a:endParaRPr lang="fr-FR"/>
        </a:p>
      </dgm:t>
    </dgm:pt>
    <dgm:pt modelId="{6D384000-C3A8-A54A-96F1-DB9500952047}" type="sibTrans" cxnId="{E57C5E91-49D6-EC40-8120-7A71D21DD5B1}">
      <dgm:prSet/>
      <dgm:spPr/>
      <dgm:t>
        <a:bodyPr/>
        <a:lstStyle/>
        <a:p>
          <a:endParaRPr lang="fr-FR"/>
        </a:p>
      </dgm:t>
    </dgm:pt>
    <dgm:pt modelId="{D3A199ED-DB2C-AC4B-921C-A9119DF3B54A}" type="pres">
      <dgm:prSet presAssocID="{740A71ED-5D75-8843-BD3B-42F2D23C4D5D}" presName="linear" presStyleCnt="0">
        <dgm:presLayoutVars>
          <dgm:animLvl val="lvl"/>
          <dgm:resizeHandles val="exact"/>
        </dgm:presLayoutVars>
      </dgm:prSet>
      <dgm:spPr/>
    </dgm:pt>
    <dgm:pt modelId="{1DE72EAF-5233-D842-B0A8-75C3AED358D5}" type="pres">
      <dgm:prSet presAssocID="{EC2B83AE-ACC8-1345-9A71-388FEC65E2B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57C5E91-49D6-EC40-8120-7A71D21DD5B1}" srcId="{740A71ED-5D75-8843-BD3B-42F2D23C4D5D}" destId="{EC2B83AE-ACC8-1345-9A71-388FEC65E2B9}" srcOrd="0" destOrd="0" parTransId="{6D057A51-0357-3B45-AA4D-019DC5DA084C}" sibTransId="{6D384000-C3A8-A54A-96F1-DB9500952047}"/>
    <dgm:cxn modelId="{B7B179D1-04B8-3246-92A4-C452B184A2E4}" type="presOf" srcId="{740A71ED-5D75-8843-BD3B-42F2D23C4D5D}" destId="{D3A199ED-DB2C-AC4B-921C-A9119DF3B54A}" srcOrd="0" destOrd="0" presId="urn:microsoft.com/office/officeart/2005/8/layout/vList2"/>
    <dgm:cxn modelId="{55E7EEFB-20B8-AD49-BD22-C3E587D6A14B}" type="presOf" srcId="{EC2B83AE-ACC8-1345-9A71-388FEC65E2B9}" destId="{1DE72EAF-5233-D842-B0A8-75C3AED358D5}" srcOrd="0" destOrd="0" presId="urn:microsoft.com/office/officeart/2005/8/layout/vList2"/>
    <dgm:cxn modelId="{4D289D9B-8531-954A-A292-72920D7BF078}" type="presParOf" srcId="{D3A199ED-DB2C-AC4B-921C-A9119DF3B54A}" destId="{1DE72EAF-5233-D842-B0A8-75C3AED358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9B5996D-4C4B-4CF1-A3F0-FBFDCB673F0D}" type="doc">
      <dgm:prSet loTypeId="urn:microsoft.com/office/officeart/2005/8/layout/list1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50A0AF6-7AEE-4623-B613-F49245194C91}">
      <dgm:prSet custT="1"/>
      <dgm:spPr>
        <a:solidFill>
          <a:schemeClr val="tx1"/>
        </a:solidFill>
      </dgm:spPr>
      <dgm:t>
        <a:bodyPr/>
        <a:lstStyle/>
        <a:p>
          <a:r>
            <a:rPr lang="fr-FR" sz="1600" dirty="0"/>
            <a:t>Séances « Formation » / Quizz …</a:t>
          </a:r>
          <a:endParaRPr lang="en-US" sz="1600" dirty="0"/>
        </a:p>
      </dgm:t>
    </dgm:pt>
    <dgm:pt modelId="{286998E6-4116-43DA-81D2-5E015F996DA9}" type="parTrans" cxnId="{F3A6EACB-BA30-40F8-9C73-7A5731903457}">
      <dgm:prSet/>
      <dgm:spPr/>
      <dgm:t>
        <a:bodyPr/>
        <a:lstStyle/>
        <a:p>
          <a:endParaRPr lang="en-US" sz="2400"/>
        </a:p>
      </dgm:t>
    </dgm:pt>
    <dgm:pt modelId="{FA17A5D4-2CC8-48AF-BE0F-278F5A10EB7C}" type="sibTrans" cxnId="{F3A6EACB-BA30-40F8-9C73-7A5731903457}">
      <dgm:prSet/>
      <dgm:spPr/>
      <dgm:t>
        <a:bodyPr/>
        <a:lstStyle/>
        <a:p>
          <a:endParaRPr lang="en-US" sz="2400"/>
        </a:p>
      </dgm:t>
    </dgm:pt>
    <dgm:pt modelId="{B0BE85A2-66E1-485A-AD10-D0B99585307E}">
      <dgm:prSet custT="1"/>
      <dgm:spPr/>
      <dgm:t>
        <a:bodyPr/>
        <a:lstStyle/>
        <a:p>
          <a:r>
            <a:rPr lang="fr-FR" sz="1600"/>
            <a:t>1/an : Hautement souhaité</a:t>
          </a:r>
          <a:endParaRPr lang="en-US" sz="1600"/>
        </a:p>
      </dgm:t>
    </dgm:pt>
    <dgm:pt modelId="{A0625269-A1B7-4F1A-A95A-F4FD44E7AABD}" type="parTrans" cxnId="{3B9F4753-EA49-428A-8520-B6B4D7709961}">
      <dgm:prSet/>
      <dgm:spPr/>
      <dgm:t>
        <a:bodyPr/>
        <a:lstStyle/>
        <a:p>
          <a:endParaRPr lang="en-US" sz="2400"/>
        </a:p>
      </dgm:t>
    </dgm:pt>
    <dgm:pt modelId="{445D8379-950B-4660-BCDE-B3DDC591C8CE}" type="sibTrans" cxnId="{3B9F4753-EA49-428A-8520-B6B4D7709961}">
      <dgm:prSet/>
      <dgm:spPr/>
      <dgm:t>
        <a:bodyPr/>
        <a:lstStyle/>
        <a:p>
          <a:endParaRPr lang="en-US" sz="2400"/>
        </a:p>
      </dgm:t>
    </dgm:pt>
    <dgm:pt modelId="{B6E74A70-33F6-47F1-AB09-BE46B5924694}">
      <dgm:prSet custT="1"/>
      <dgm:spPr/>
      <dgm:t>
        <a:bodyPr/>
        <a:lstStyle/>
        <a:p>
          <a:r>
            <a:rPr lang="fr-FR" sz="1600" dirty="0"/>
            <a:t>+ séances ludiques entre Seniors (aval CS)</a:t>
          </a:r>
          <a:endParaRPr lang="en-US" sz="1600" dirty="0"/>
        </a:p>
      </dgm:t>
    </dgm:pt>
    <dgm:pt modelId="{6DA26D36-B0CD-4253-9D67-16B3972BF500}" type="parTrans" cxnId="{8E0CDF87-2853-4071-BB4C-A3C5DD95433A}">
      <dgm:prSet/>
      <dgm:spPr/>
      <dgm:t>
        <a:bodyPr/>
        <a:lstStyle/>
        <a:p>
          <a:endParaRPr lang="en-US" sz="2400"/>
        </a:p>
      </dgm:t>
    </dgm:pt>
    <dgm:pt modelId="{5A9389C2-34A3-42F2-9A51-2A354FADD902}" type="sibTrans" cxnId="{8E0CDF87-2853-4071-BB4C-A3C5DD95433A}">
      <dgm:prSet/>
      <dgm:spPr/>
      <dgm:t>
        <a:bodyPr/>
        <a:lstStyle/>
        <a:p>
          <a:endParaRPr lang="en-US" sz="2400"/>
        </a:p>
      </dgm:t>
    </dgm:pt>
    <dgm:pt modelId="{A4FF0679-F9F6-4BE4-9BCB-07F63F72D77D}">
      <dgm:prSet custT="1"/>
      <dgm:spPr>
        <a:gradFill rotWithShape="0">
          <a:gsLst>
            <a:gs pos="0">
              <a:srgbClr val="FFFF00"/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</a:gradFill>
      </dgm:spPr>
      <dgm:t>
        <a:bodyPr/>
        <a:lstStyle/>
        <a:p>
          <a:r>
            <a:rPr lang="fr-FR" sz="1600"/>
            <a:t>Cartes de score </a:t>
          </a:r>
          <a:endParaRPr lang="en-US" sz="1600"/>
        </a:p>
      </dgm:t>
    </dgm:pt>
    <dgm:pt modelId="{BAAEA3CD-311F-43AB-A2C5-C3D05B40C093}" type="parTrans" cxnId="{E0F237C3-2547-4303-81E9-1D4AF7720359}">
      <dgm:prSet/>
      <dgm:spPr/>
      <dgm:t>
        <a:bodyPr/>
        <a:lstStyle/>
        <a:p>
          <a:endParaRPr lang="en-US" sz="2400"/>
        </a:p>
      </dgm:t>
    </dgm:pt>
    <dgm:pt modelId="{A2BF07CC-231F-40FE-BB5F-587F970F63E6}" type="sibTrans" cxnId="{E0F237C3-2547-4303-81E9-1D4AF7720359}">
      <dgm:prSet/>
      <dgm:spPr/>
      <dgm:t>
        <a:bodyPr/>
        <a:lstStyle/>
        <a:p>
          <a:endParaRPr lang="en-US" sz="2400"/>
        </a:p>
      </dgm:t>
    </dgm:pt>
    <dgm:pt modelId="{DB924C83-4D1F-474C-8B15-8DB0FA697C82}">
      <dgm:prSet custT="1"/>
      <dgm:spPr/>
      <dgm:t>
        <a:bodyPr/>
        <a:lstStyle/>
        <a:p>
          <a:r>
            <a:rPr lang="fr-FR" sz="1600"/>
            <a:t>Clarté !!!</a:t>
          </a:r>
          <a:endParaRPr lang="en-US" sz="1600"/>
        </a:p>
      </dgm:t>
    </dgm:pt>
    <dgm:pt modelId="{0F2EF67E-3AA1-45B2-943A-71A5A65ACBC8}" type="parTrans" cxnId="{4396243F-955D-4061-9A02-FFC2FDB29589}">
      <dgm:prSet/>
      <dgm:spPr/>
      <dgm:t>
        <a:bodyPr/>
        <a:lstStyle/>
        <a:p>
          <a:endParaRPr lang="en-US" sz="2400"/>
        </a:p>
      </dgm:t>
    </dgm:pt>
    <dgm:pt modelId="{7E815F4B-E1A1-4B54-9BAA-8D9C0A8937E2}" type="sibTrans" cxnId="{4396243F-955D-4061-9A02-FFC2FDB29589}">
      <dgm:prSet/>
      <dgm:spPr/>
      <dgm:t>
        <a:bodyPr/>
        <a:lstStyle/>
        <a:p>
          <a:endParaRPr lang="en-US" sz="2400"/>
        </a:p>
      </dgm:t>
    </dgm:pt>
    <dgm:pt modelId="{340F5C51-1F9D-4FEF-9033-EBEBE092C157}">
      <dgm:prSet custT="1"/>
      <dgm:spPr/>
      <dgm:t>
        <a:bodyPr/>
        <a:lstStyle/>
        <a:p>
          <a:r>
            <a:rPr lang="fr-FR" sz="1600" dirty="0"/>
            <a:t>Résultat mentionné pour contrôle !!!</a:t>
          </a:r>
          <a:endParaRPr lang="en-US" sz="1600" dirty="0"/>
        </a:p>
      </dgm:t>
    </dgm:pt>
    <dgm:pt modelId="{8750C3DA-D1E2-45BE-A275-788CC0E86456}" type="parTrans" cxnId="{EE0E5698-0F0E-4630-97C9-DF1522961279}">
      <dgm:prSet/>
      <dgm:spPr/>
      <dgm:t>
        <a:bodyPr/>
        <a:lstStyle/>
        <a:p>
          <a:endParaRPr lang="en-US" sz="2400"/>
        </a:p>
      </dgm:t>
    </dgm:pt>
    <dgm:pt modelId="{CC0D97B8-9F32-492B-84A9-13B0410327DA}" type="sibTrans" cxnId="{EE0E5698-0F0E-4630-97C9-DF1522961279}">
      <dgm:prSet/>
      <dgm:spPr/>
      <dgm:t>
        <a:bodyPr/>
        <a:lstStyle/>
        <a:p>
          <a:endParaRPr lang="en-US" sz="2400"/>
        </a:p>
      </dgm:t>
    </dgm:pt>
    <dgm:pt modelId="{C901F061-6EDB-4309-9A75-ABF55443AEAA}">
      <dgm:prSet custT="1"/>
      <dgm:spPr/>
      <dgm:t>
        <a:bodyPr/>
        <a:lstStyle/>
        <a:p>
          <a:r>
            <a:rPr lang="fr-FR" sz="1600" dirty="0"/>
            <a:t>Participation remise des prix</a:t>
          </a:r>
          <a:endParaRPr lang="en-US" sz="1600" dirty="0"/>
        </a:p>
      </dgm:t>
    </dgm:pt>
    <dgm:pt modelId="{EA8AB6BE-84C4-4A90-86C0-C35753EEADAE}" type="parTrans" cxnId="{D9DE5B07-4193-45E3-A5C6-B6C26CA2146E}">
      <dgm:prSet/>
      <dgm:spPr/>
      <dgm:t>
        <a:bodyPr/>
        <a:lstStyle/>
        <a:p>
          <a:endParaRPr lang="en-US" sz="2400"/>
        </a:p>
      </dgm:t>
    </dgm:pt>
    <dgm:pt modelId="{84B1B28F-22AF-48D4-813D-07DFC869BFF7}" type="sibTrans" cxnId="{D9DE5B07-4193-45E3-A5C6-B6C26CA2146E}">
      <dgm:prSet/>
      <dgm:spPr/>
      <dgm:t>
        <a:bodyPr/>
        <a:lstStyle/>
        <a:p>
          <a:endParaRPr lang="en-US" sz="2400"/>
        </a:p>
      </dgm:t>
    </dgm:pt>
    <dgm:pt modelId="{EB27B348-F565-4071-BD4F-9F067ED75FA5}">
      <dgm:prSet custT="1"/>
      <dgm:spPr>
        <a:gradFill rotWithShape="0">
          <a:gsLst>
            <a:gs pos="0">
              <a:srgbClr val="FF0000"/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</a:gradFill>
      </dgm:spPr>
      <dgm:t>
        <a:bodyPr/>
        <a:lstStyle/>
        <a:p>
          <a:r>
            <a:rPr lang="fr-FR" sz="1600" dirty="0"/>
            <a:t>Tenue … Remise de prix : Rencontres extérieures !!!! </a:t>
          </a:r>
          <a:endParaRPr lang="en-US" sz="1600" dirty="0"/>
        </a:p>
      </dgm:t>
    </dgm:pt>
    <dgm:pt modelId="{0C6458CC-E083-4F45-90A8-78540247DBF0}" type="parTrans" cxnId="{2BE7B6A5-5966-4AEA-9A7E-7D7F677A29A3}">
      <dgm:prSet/>
      <dgm:spPr/>
      <dgm:t>
        <a:bodyPr/>
        <a:lstStyle/>
        <a:p>
          <a:endParaRPr lang="en-US" sz="2400"/>
        </a:p>
      </dgm:t>
    </dgm:pt>
    <dgm:pt modelId="{71DE918B-4883-474A-B278-4D19A78E4928}" type="sibTrans" cxnId="{2BE7B6A5-5966-4AEA-9A7E-7D7F677A29A3}">
      <dgm:prSet/>
      <dgm:spPr/>
      <dgm:t>
        <a:bodyPr/>
        <a:lstStyle/>
        <a:p>
          <a:endParaRPr lang="en-US" sz="2400"/>
        </a:p>
      </dgm:t>
    </dgm:pt>
    <dgm:pt modelId="{3E41490C-715D-4942-B500-2FD8907527D1}">
      <dgm:prSet custT="1"/>
      <dgm:spPr/>
      <dgm:t>
        <a:bodyPr/>
        <a:lstStyle/>
        <a:p>
          <a:r>
            <a:rPr lang="en-US" sz="1600" dirty="0"/>
            <a:t>Tenue </a:t>
          </a:r>
          <a:r>
            <a:rPr lang="en-US" sz="1600" dirty="0" err="1"/>
            <a:t>Falnuée</a:t>
          </a:r>
          <a:r>
            <a:rPr lang="en-US" sz="1600" dirty="0"/>
            <a:t>  !!!</a:t>
          </a:r>
        </a:p>
      </dgm:t>
    </dgm:pt>
    <dgm:pt modelId="{D91B6538-1784-D748-8D49-337C8D7718BB}" type="parTrans" cxnId="{D5BF80C7-C8F0-8C4D-A776-D12C45EB1B8D}">
      <dgm:prSet/>
      <dgm:spPr/>
      <dgm:t>
        <a:bodyPr/>
        <a:lstStyle/>
        <a:p>
          <a:endParaRPr lang="fr-FR" sz="2400"/>
        </a:p>
      </dgm:t>
    </dgm:pt>
    <dgm:pt modelId="{4C1DD6B8-B41D-7B46-8A89-5B3D5011BAAE}" type="sibTrans" cxnId="{D5BF80C7-C8F0-8C4D-A776-D12C45EB1B8D}">
      <dgm:prSet/>
      <dgm:spPr/>
      <dgm:t>
        <a:bodyPr/>
        <a:lstStyle/>
        <a:p>
          <a:endParaRPr lang="fr-FR" sz="2400"/>
        </a:p>
      </dgm:t>
    </dgm:pt>
    <dgm:pt modelId="{511C3F6C-11D3-A84C-A1E0-9317A8365659}">
      <dgm:prSet custT="1"/>
      <dgm:spPr/>
      <dgm:t>
        <a:bodyPr/>
        <a:lstStyle/>
        <a:p>
          <a:r>
            <a:rPr lang="en-US" sz="1600" dirty="0" err="1"/>
            <a:t>Quand</a:t>
          </a:r>
          <a:r>
            <a:rPr lang="en-US" sz="1600" dirty="0"/>
            <a:t> se changer  pour la remise des prix ?</a:t>
          </a:r>
        </a:p>
      </dgm:t>
    </dgm:pt>
    <dgm:pt modelId="{9CFB1C3A-88CF-C84A-9FD6-5C3AA11C36F3}" type="parTrans" cxnId="{4D9A684D-BBF3-FD41-93D1-FD8F0B95405A}">
      <dgm:prSet/>
      <dgm:spPr/>
      <dgm:t>
        <a:bodyPr/>
        <a:lstStyle/>
        <a:p>
          <a:endParaRPr lang="fr-FR" sz="2400"/>
        </a:p>
      </dgm:t>
    </dgm:pt>
    <dgm:pt modelId="{10BB7E69-8978-B44A-83F1-07151180CC69}" type="sibTrans" cxnId="{4D9A684D-BBF3-FD41-93D1-FD8F0B95405A}">
      <dgm:prSet/>
      <dgm:spPr/>
      <dgm:t>
        <a:bodyPr/>
        <a:lstStyle/>
        <a:p>
          <a:endParaRPr lang="fr-FR" sz="2400"/>
        </a:p>
      </dgm:t>
    </dgm:pt>
    <dgm:pt modelId="{82AACE8D-CB56-EC41-9F1E-7E6F007A9F51}">
      <dgm:prSet custT="1"/>
      <dgm:spPr/>
      <dgm:t>
        <a:bodyPr/>
        <a:lstStyle/>
        <a:p>
          <a:endParaRPr lang="en-US" sz="1600" dirty="0"/>
        </a:p>
      </dgm:t>
    </dgm:pt>
    <dgm:pt modelId="{16F56176-FB97-8F40-88BF-DA3064760468}" type="parTrans" cxnId="{396D1BCE-059A-CE4F-9DF9-97FE658A9108}">
      <dgm:prSet/>
      <dgm:spPr/>
      <dgm:t>
        <a:bodyPr/>
        <a:lstStyle/>
        <a:p>
          <a:endParaRPr lang="fr-FR" sz="2400"/>
        </a:p>
      </dgm:t>
    </dgm:pt>
    <dgm:pt modelId="{302BEB00-C0CB-1943-A01F-55502C821D15}" type="sibTrans" cxnId="{396D1BCE-059A-CE4F-9DF9-97FE658A9108}">
      <dgm:prSet/>
      <dgm:spPr/>
      <dgm:t>
        <a:bodyPr/>
        <a:lstStyle/>
        <a:p>
          <a:endParaRPr lang="fr-FR" sz="2400"/>
        </a:p>
      </dgm:t>
    </dgm:pt>
    <dgm:pt modelId="{018647C9-D2CD-D04E-84E5-272457FFE644}">
      <dgm:prSet custT="1"/>
      <dgm:spPr/>
      <dgm:t>
        <a:bodyPr/>
        <a:lstStyle/>
        <a:p>
          <a:endParaRPr lang="en-US" sz="1600" dirty="0"/>
        </a:p>
      </dgm:t>
    </dgm:pt>
    <dgm:pt modelId="{2499AD10-36BF-F64A-A1D2-367EE6D5308C}" type="parTrans" cxnId="{B636E571-B665-5D4A-BFFB-3ACC08FFE6D8}">
      <dgm:prSet/>
      <dgm:spPr/>
      <dgm:t>
        <a:bodyPr/>
        <a:lstStyle/>
        <a:p>
          <a:endParaRPr lang="fr-FR" sz="2400"/>
        </a:p>
      </dgm:t>
    </dgm:pt>
    <dgm:pt modelId="{6D64D19C-2006-E64F-A0BA-B9E149D5D18B}" type="sibTrans" cxnId="{B636E571-B665-5D4A-BFFB-3ACC08FFE6D8}">
      <dgm:prSet/>
      <dgm:spPr/>
      <dgm:t>
        <a:bodyPr/>
        <a:lstStyle/>
        <a:p>
          <a:endParaRPr lang="fr-FR" sz="2400"/>
        </a:p>
      </dgm:t>
    </dgm:pt>
    <dgm:pt modelId="{522377D1-00D5-1341-8E95-76178D9739C7}">
      <dgm:prSet custT="1"/>
      <dgm:spPr/>
      <dgm:t>
        <a:bodyPr/>
        <a:lstStyle/>
        <a:p>
          <a:r>
            <a:rPr lang="en-US" sz="1600" dirty="0"/>
            <a:t>Single WHS </a:t>
          </a:r>
          <a:r>
            <a:rPr lang="en-US" sz="1600" dirty="0">
              <a:sym typeface="Wingdings" pitchFamily="2" charset="2"/>
            </a:rPr>
            <a:t> Serious!</a:t>
          </a:r>
          <a:endParaRPr lang="en-US" sz="1600" dirty="0"/>
        </a:p>
      </dgm:t>
    </dgm:pt>
    <dgm:pt modelId="{2B4E50C3-C650-B844-866D-9ED540DB73BB}" type="parTrans" cxnId="{4D6A4C18-8FEB-2048-8417-487FEC195AAB}">
      <dgm:prSet/>
      <dgm:spPr/>
      <dgm:t>
        <a:bodyPr/>
        <a:lstStyle/>
        <a:p>
          <a:endParaRPr lang="fr-FR" sz="2400"/>
        </a:p>
      </dgm:t>
    </dgm:pt>
    <dgm:pt modelId="{93CD0C03-D03B-3045-94AB-CF3E22B92647}" type="sibTrans" cxnId="{4D6A4C18-8FEB-2048-8417-487FEC195AAB}">
      <dgm:prSet/>
      <dgm:spPr/>
      <dgm:t>
        <a:bodyPr/>
        <a:lstStyle/>
        <a:p>
          <a:endParaRPr lang="fr-FR" sz="2400"/>
        </a:p>
      </dgm:t>
    </dgm:pt>
    <dgm:pt modelId="{6412A8DB-0971-0642-98A3-5ECED29CE912}">
      <dgm:prSet custT="1"/>
      <dgm:spPr/>
      <dgm:t>
        <a:bodyPr/>
        <a:lstStyle/>
        <a:p>
          <a:r>
            <a:rPr lang="en-US" sz="1600" dirty="0" err="1"/>
            <a:t>Cours</a:t>
          </a:r>
          <a:r>
            <a:rPr lang="en-US" sz="1600" dirty="0"/>
            <a:t> avec Pro</a:t>
          </a:r>
        </a:p>
      </dgm:t>
    </dgm:pt>
    <dgm:pt modelId="{F9E8610A-94D6-504C-9834-9AB3242518CB}" type="parTrans" cxnId="{EDCB0513-59A2-2942-8965-5C07BA84D224}">
      <dgm:prSet/>
      <dgm:spPr/>
      <dgm:t>
        <a:bodyPr/>
        <a:lstStyle/>
        <a:p>
          <a:endParaRPr lang="fr-FR"/>
        </a:p>
      </dgm:t>
    </dgm:pt>
    <dgm:pt modelId="{321319BE-44E1-6A42-B602-259497CBAAA7}" type="sibTrans" cxnId="{EDCB0513-59A2-2942-8965-5C07BA84D224}">
      <dgm:prSet/>
      <dgm:spPr/>
      <dgm:t>
        <a:bodyPr/>
        <a:lstStyle/>
        <a:p>
          <a:endParaRPr lang="fr-FR"/>
        </a:p>
      </dgm:t>
    </dgm:pt>
    <dgm:pt modelId="{00850DDC-1204-1C43-B66E-93F920B12250}" type="pres">
      <dgm:prSet presAssocID="{59B5996D-4C4B-4CF1-A3F0-FBFDCB673F0D}" presName="linear" presStyleCnt="0">
        <dgm:presLayoutVars>
          <dgm:dir/>
          <dgm:animLvl val="lvl"/>
          <dgm:resizeHandles val="exact"/>
        </dgm:presLayoutVars>
      </dgm:prSet>
      <dgm:spPr/>
    </dgm:pt>
    <dgm:pt modelId="{39F65AD6-55BD-6140-B861-AC6E54250C4D}" type="pres">
      <dgm:prSet presAssocID="{A50A0AF6-7AEE-4623-B613-F49245194C91}" presName="parentLin" presStyleCnt="0"/>
      <dgm:spPr/>
    </dgm:pt>
    <dgm:pt modelId="{4EC273E4-AEFB-854E-87A1-8370079AB8A2}" type="pres">
      <dgm:prSet presAssocID="{A50A0AF6-7AEE-4623-B613-F49245194C91}" presName="parentLeftMargin" presStyleLbl="node1" presStyleIdx="0" presStyleCnt="3"/>
      <dgm:spPr/>
    </dgm:pt>
    <dgm:pt modelId="{E257153C-19C8-BD42-9747-10B2B9FBAEAE}" type="pres">
      <dgm:prSet presAssocID="{A50A0AF6-7AEE-4623-B613-F49245194C9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49D37B5-726C-8B48-A0A0-60C0C4A200DE}" type="pres">
      <dgm:prSet presAssocID="{A50A0AF6-7AEE-4623-B613-F49245194C91}" presName="negativeSpace" presStyleCnt="0"/>
      <dgm:spPr/>
    </dgm:pt>
    <dgm:pt modelId="{A553B1CC-4410-6445-A9B5-A0F9D12BCDBB}" type="pres">
      <dgm:prSet presAssocID="{A50A0AF6-7AEE-4623-B613-F49245194C91}" presName="childText" presStyleLbl="conFgAcc1" presStyleIdx="0" presStyleCnt="3" custLinFactY="7028" custLinFactNeighborY="100000">
        <dgm:presLayoutVars>
          <dgm:bulletEnabled val="1"/>
        </dgm:presLayoutVars>
      </dgm:prSet>
      <dgm:spPr/>
    </dgm:pt>
    <dgm:pt modelId="{70FAF4DD-67F5-E744-8782-F08DB388F4D9}" type="pres">
      <dgm:prSet presAssocID="{FA17A5D4-2CC8-48AF-BE0F-278F5A10EB7C}" presName="spaceBetweenRectangles" presStyleCnt="0"/>
      <dgm:spPr/>
    </dgm:pt>
    <dgm:pt modelId="{55366AD0-EB5B-104E-B688-FD717B032CF2}" type="pres">
      <dgm:prSet presAssocID="{A4FF0679-F9F6-4BE4-9BCB-07F63F72D77D}" presName="parentLin" presStyleCnt="0"/>
      <dgm:spPr/>
    </dgm:pt>
    <dgm:pt modelId="{E9D36937-A2B3-1E42-B561-4A91714F908C}" type="pres">
      <dgm:prSet presAssocID="{A4FF0679-F9F6-4BE4-9BCB-07F63F72D77D}" presName="parentLeftMargin" presStyleLbl="node1" presStyleIdx="0" presStyleCnt="3"/>
      <dgm:spPr/>
    </dgm:pt>
    <dgm:pt modelId="{F98E31F2-7E16-DF44-9DFB-4DCD1499A95A}" type="pres">
      <dgm:prSet presAssocID="{A4FF0679-F9F6-4BE4-9BCB-07F63F72D77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23362D8-583C-E84A-A3A8-40AF378E81AA}" type="pres">
      <dgm:prSet presAssocID="{A4FF0679-F9F6-4BE4-9BCB-07F63F72D77D}" presName="negativeSpace" presStyleCnt="0"/>
      <dgm:spPr/>
    </dgm:pt>
    <dgm:pt modelId="{438DB867-8597-034C-8A3E-A55814D43BE8}" type="pres">
      <dgm:prSet presAssocID="{A4FF0679-F9F6-4BE4-9BCB-07F63F72D77D}" presName="childText" presStyleLbl="conFgAcc1" presStyleIdx="1" presStyleCnt="3" custScaleY="94273" custLinFactY="5937" custLinFactNeighborY="100000">
        <dgm:presLayoutVars>
          <dgm:bulletEnabled val="1"/>
        </dgm:presLayoutVars>
      </dgm:prSet>
      <dgm:spPr/>
    </dgm:pt>
    <dgm:pt modelId="{A94DD57B-00B1-DF4D-B002-BB2F14E1766B}" type="pres">
      <dgm:prSet presAssocID="{A2BF07CC-231F-40FE-BB5F-587F970F63E6}" presName="spaceBetweenRectangles" presStyleCnt="0"/>
      <dgm:spPr/>
    </dgm:pt>
    <dgm:pt modelId="{0BFF1410-4029-9D48-A355-0F7EBC6D6C06}" type="pres">
      <dgm:prSet presAssocID="{EB27B348-F565-4071-BD4F-9F067ED75FA5}" presName="parentLin" presStyleCnt="0"/>
      <dgm:spPr/>
    </dgm:pt>
    <dgm:pt modelId="{0190140B-5520-FB48-A085-EE4A2A09B415}" type="pres">
      <dgm:prSet presAssocID="{EB27B348-F565-4071-BD4F-9F067ED75FA5}" presName="parentLeftMargin" presStyleLbl="node1" presStyleIdx="1" presStyleCnt="3"/>
      <dgm:spPr/>
    </dgm:pt>
    <dgm:pt modelId="{08F0C8EF-CC53-CF48-8CDB-635D89A142E4}" type="pres">
      <dgm:prSet presAssocID="{EB27B348-F565-4071-BD4F-9F067ED75FA5}" presName="parentText" presStyleLbl="node1" presStyleIdx="2" presStyleCnt="3" custScaleY="155636" custLinFactNeighborX="-9727" custLinFactNeighborY="-67786">
        <dgm:presLayoutVars>
          <dgm:chMax val="0"/>
          <dgm:bulletEnabled val="1"/>
        </dgm:presLayoutVars>
      </dgm:prSet>
      <dgm:spPr/>
    </dgm:pt>
    <dgm:pt modelId="{FC30A1E3-40CC-234C-8F2A-CCB2F9DE005D}" type="pres">
      <dgm:prSet presAssocID="{EB27B348-F565-4071-BD4F-9F067ED75FA5}" presName="negativeSpace" presStyleCnt="0"/>
      <dgm:spPr/>
    </dgm:pt>
    <dgm:pt modelId="{714E4465-7450-D24C-8EAC-45DCC32A6AD8}" type="pres">
      <dgm:prSet presAssocID="{EB27B348-F565-4071-BD4F-9F067ED75FA5}" presName="childText" presStyleLbl="conFgAcc1" presStyleIdx="2" presStyleCnt="3" custScaleY="119887" custLinFactNeighborY="13726">
        <dgm:presLayoutVars>
          <dgm:bulletEnabled val="1"/>
        </dgm:presLayoutVars>
      </dgm:prSet>
      <dgm:spPr/>
    </dgm:pt>
  </dgm:ptLst>
  <dgm:cxnLst>
    <dgm:cxn modelId="{D9DE5B07-4193-45E3-A5C6-B6C26CA2146E}" srcId="{A4FF0679-F9F6-4BE4-9BCB-07F63F72D77D}" destId="{C901F061-6EDB-4309-9A75-ABF55443AEAA}" srcOrd="2" destOrd="0" parTransId="{EA8AB6BE-84C4-4A90-86C0-C35753EEADAE}" sibTransId="{84B1B28F-22AF-48D4-813D-07DFC869BFF7}"/>
    <dgm:cxn modelId="{EDCB0513-59A2-2942-8965-5C07BA84D224}" srcId="{A50A0AF6-7AEE-4623-B613-F49245194C91}" destId="{6412A8DB-0971-0642-98A3-5ECED29CE912}" srcOrd="2" destOrd="0" parTransId="{F9E8610A-94D6-504C-9834-9AB3242518CB}" sibTransId="{321319BE-44E1-6A42-B602-259497CBAAA7}"/>
    <dgm:cxn modelId="{495C9217-7A00-9540-BF2B-81C59A2EF389}" type="presOf" srcId="{EB27B348-F565-4071-BD4F-9F067ED75FA5}" destId="{0190140B-5520-FB48-A085-EE4A2A09B415}" srcOrd="0" destOrd="0" presId="urn:microsoft.com/office/officeart/2005/8/layout/list1"/>
    <dgm:cxn modelId="{4D6A4C18-8FEB-2048-8417-487FEC195AAB}" srcId="{A4FF0679-F9F6-4BE4-9BCB-07F63F72D77D}" destId="{522377D1-00D5-1341-8E95-76178D9739C7}" srcOrd="3" destOrd="0" parTransId="{2B4E50C3-C650-B844-866D-9ED540DB73BB}" sibTransId="{93CD0C03-D03B-3045-94AB-CF3E22B92647}"/>
    <dgm:cxn modelId="{E911F418-9071-8346-986D-8F43AB174C81}" type="presOf" srcId="{A50A0AF6-7AEE-4623-B613-F49245194C91}" destId="{4EC273E4-AEFB-854E-87A1-8370079AB8A2}" srcOrd="0" destOrd="0" presId="urn:microsoft.com/office/officeart/2005/8/layout/list1"/>
    <dgm:cxn modelId="{DF25AB2F-8532-594E-97C3-ABFB3366F989}" type="presOf" srcId="{511C3F6C-11D3-A84C-A1E0-9317A8365659}" destId="{714E4465-7450-D24C-8EAC-45DCC32A6AD8}" srcOrd="0" destOrd="1" presId="urn:microsoft.com/office/officeart/2005/8/layout/list1"/>
    <dgm:cxn modelId="{E6C8AE30-C4C4-1247-8F35-1FB5E499AC0F}" type="presOf" srcId="{EB27B348-F565-4071-BD4F-9F067ED75FA5}" destId="{08F0C8EF-CC53-CF48-8CDB-635D89A142E4}" srcOrd="1" destOrd="0" presId="urn:microsoft.com/office/officeart/2005/8/layout/list1"/>
    <dgm:cxn modelId="{4396243F-955D-4061-9A02-FFC2FDB29589}" srcId="{A4FF0679-F9F6-4BE4-9BCB-07F63F72D77D}" destId="{DB924C83-4D1F-474C-8B15-8DB0FA697C82}" srcOrd="0" destOrd="0" parTransId="{0F2EF67E-3AA1-45B2-943A-71A5A65ACBC8}" sibTransId="{7E815F4B-E1A1-4B54-9BAA-8D9C0A8937E2}"/>
    <dgm:cxn modelId="{4D9A684D-BBF3-FD41-93D1-FD8F0B95405A}" srcId="{EB27B348-F565-4071-BD4F-9F067ED75FA5}" destId="{511C3F6C-11D3-A84C-A1E0-9317A8365659}" srcOrd="1" destOrd="0" parTransId="{9CFB1C3A-88CF-C84A-9FD6-5C3AA11C36F3}" sibTransId="{10BB7E69-8978-B44A-83F1-07151180CC69}"/>
    <dgm:cxn modelId="{3B9F4753-EA49-428A-8520-B6B4D7709961}" srcId="{A50A0AF6-7AEE-4623-B613-F49245194C91}" destId="{B0BE85A2-66E1-485A-AD10-D0B99585307E}" srcOrd="0" destOrd="0" parTransId="{A0625269-A1B7-4F1A-A95A-F4FD44E7AABD}" sibTransId="{445D8379-950B-4660-BCDE-B3DDC591C8CE}"/>
    <dgm:cxn modelId="{08061756-909D-8E4F-960F-7840D194ADE0}" type="presOf" srcId="{018647C9-D2CD-D04E-84E5-272457FFE644}" destId="{438DB867-8597-034C-8A3E-A55814D43BE8}" srcOrd="0" destOrd="4" presId="urn:microsoft.com/office/officeart/2005/8/layout/list1"/>
    <dgm:cxn modelId="{8D00B35C-B168-1D4C-9028-8AB98A9B9E3E}" type="presOf" srcId="{A4FF0679-F9F6-4BE4-9BCB-07F63F72D77D}" destId="{E9D36937-A2B3-1E42-B561-4A91714F908C}" srcOrd="0" destOrd="0" presId="urn:microsoft.com/office/officeart/2005/8/layout/list1"/>
    <dgm:cxn modelId="{D3C8E960-E582-C344-9F12-C76758758A6F}" type="presOf" srcId="{82AACE8D-CB56-EC41-9F1E-7E6F007A9F51}" destId="{438DB867-8597-034C-8A3E-A55814D43BE8}" srcOrd="0" destOrd="5" presId="urn:microsoft.com/office/officeart/2005/8/layout/list1"/>
    <dgm:cxn modelId="{FAC9F270-1A87-7442-9250-4F4A8D6E819C}" type="presOf" srcId="{C901F061-6EDB-4309-9A75-ABF55443AEAA}" destId="{438DB867-8597-034C-8A3E-A55814D43BE8}" srcOrd="0" destOrd="2" presId="urn:microsoft.com/office/officeart/2005/8/layout/list1"/>
    <dgm:cxn modelId="{B636E571-B665-5D4A-BFFB-3ACC08FFE6D8}" srcId="{A4FF0679-F9F6-4BE4-9BCB-07F63F72D77D}" destId="{018647C9-D2CD-D04E-84E5-272457FFE644}" srcOrd="4" destOrd="0" parTransId="{2499AD10-36BF-F64A-A1D2-367EE6D5308C}" sibTransId="{6D64D19C-2006-E64F-A0BA-B9E149D5D18B}"/>
    <dgm:cxn modelId="{8E0CDF87-2853-4071-BB4C-A3C5DD95433A}" srcId="{A50A0AF6-7AEE-4623-B613-F49245194C91}" destId="{B6E74A70-33F6-47F1-AB09-BE46B5924694}" srcOrd="1" destOrd="0" parTransId="{6DA26D36-B0CD-4253-9D67-16B3972BF500}" sibTransId="{5A9389C2-34A3-42F2-9A51-2A354FADD902}"/>
    <dgm:cxn modelId="{E763AF8A-3DEC-694E-840F-A9BD21AEC315}" type="presOf" srcId="{B0BE85A2-66E1-485A-AD10-D0B99585307E}" destId="{A553B1CC-4410-6445-A9B5-A0F9D12BCDBB}" srcOrd="0" destOrd="0" presId="urn:microsoft.com/office/officeart/2005/8/layout/list1"/>
    <dgm:cxn modelId="{91E0C88C-E607-CF43-A659-E06EB38161BD}" type="presOf" srcId="{B6E74A70-33F6-47F1-AB09-BE46B5924694}" destId="{A553B1CC-4410-6445-A9B5-A0F9D12BCDBB}" srcOrd="0" destOrd="1" presId="urn:microsoft.com/office/officeart/2005/8/layout/list1"/>
    <dgm:cxn modelId="{EAAEFD8E-D284-A542-A3BF-2A8E1CE5821A}" type="presOf" srcId="{6412A8DB-0971-0642-98A3-5ECED29CE912}" destId="{A553B1CC-4410-6445-A9B5-A0F9D12BCDBB}" srcOrd="0" destOrd="2" presId="urn:microsoft.com/office/officeart/2005/8/layout/list1"/>
    <dgm:cxn modelId="{2D5EC094-D9CD-C84C-BA0C-F732E9E672F0}" type="presOf" srcId="{3E41490C-715D-4942-B500-2FD8907527D1}" destId="{714E4465-7450-D24C-8EAC-45DCC32A6AD8}" srcOrd="0" destOrd="0" presId="urn:microsoft.com/office/officeart/2005/8/layout/list1"/>
    <dgm:cxn modelId="{EE0E5698-0F0E-4630-97C9-DF1522961279}" srcId="{A4FF0679-F9F6-4BE4-9BCB-07F63F72D77D}" destId="{340F5C51-1F9D-4FEF-9033-EBEBE092C157}" srcOrd="1" destOrd="0" parTransId="{8750C3DA-D1E2-45BE-A275-788CC0E86456}" sibTransId="{CC0D97B8-9F32-492B-84A9-13B0410327DA}"/>
    <dgm:cxn modelId="{2BE7B6A5-5966-4AEA-9A7E-7D7F677A29A3}" srcId="{59B5996D-4C4B-4CF1-A3F0-FBFDCB673F0D}" destId="{EB27B348-F565-4071-BD4F-9F067ED75FA5}" srcOrd="2" destOrd="0" parTransId="{0C6458CC-E083-4F45-90A8-78540247DBF0}" sibTransId="{71DE918B-4883-474A-B278-4D19A78E4928}"/>
    <dgm:cxn modelId="{066D21AA-71AC-8847-959B-4B0464EAE48E}" type="presOf" srcId="{DB924C83-4D1F-474C-8B15-8DB0FA697C82}" destId="{438DB867-8597-034C-8A3E-A55814D43BE8}" srcOrd="0" destOrd="0" presId="urn:microsoft.com/office/officeart/2005/8/layout/list1"/>
    <dgm:cxn modelId="{E5404BB1-BE8C-664F-82A9-A85D81642BCB}" type="presOf" srcId="{59B5996D-4C4B-4CF1-A3F0-FBFDCB673F0D}" destId="{00850DDC-1204-1C43-B66E-93F920B12250}" srcOrd="0" destOrd="0" presId="urn:microsoft.com/office/officeart/2005/8/layout/list1"/>
    <dgm:cxn modelId="{621599B9-5A6F-4C40-B1CC-CC5E60261CFF}" type="presOf" srcId="{340F5C51-1F9D-4FEF-9033-EBEBE092C157}" destId="{438DB867-8597-034C-8A3E-A55814D43BE8}" srcOrd="0" destOrd="1" presId="urn:microsoft.com/office/officeart/2005/8/layout/list1"/>
    <dgm:cxn modelId="{E0F237C3-2547-4303-81E9-1D4AF7720359}" srcId="{59B5996D-4C4B-4CF1-A3F0-FBFDCB673F0D}" destId="{A4FF0679-F9F6-4BE4-9BCB-07F63F72D77D}" srcOrd="1" destOrd="0" parTransId="{BAAEA3CD-311F-43AB-A2C5-C3D05B40C093}" sibTransId="{A2BF07CC-231F-40FE-BB5F-587F970F63E6}"/>
    <dgm:cxn modelId="{D5BF80C7-C8F0-8C4D-A776-D12C45EB1B8D}" srcId="{EB27B348-F565-4071-BD4F-9F067ED75FA5}" destId="{3E41490C-715D-4942-B500-2FD8907527D1}" srcOrd="0" destOrd="0" parTransId="{D91B6538-1784-D748-8D49-337C8D7718BB}" sibTransId="{4C1DD6B8-B41D-7B46-8A89-5B3D5011BAAE}"/>
    <dgm:cxn modelId="{F3A6EACB-BA30-40F8-9C73-7A5731903457}" srcId="{59B5996D-4C4B-4CF1-A3F0-FBFDCB673F0D}" destId="{A50A0AF6-7AEE-4623-B613-F49245194C91}" srcOrd="0" destOrd="0" parTransId="{286998E6-4116-43DA-81D2-5E015F996DA9}" sibTransId="{FA17A5D4-2CC8-48AF-BE0F-278F5A10EB7C}"/>
    <dgm:cxn modelId="{396D1BCE-059A-CE4F-9DF9-97FE658A9108}" srcId="{A4FF0679-F9F6-4BE4-9BCB-07F63F72D77D}" destId="{82AACE8D-CB56-EC41-9F1E-7E6F007A9F51}" srcOrd="5" destOrd="0" parTransId="{16F56176-FB97-8F40-88BF-DA3064760468}" sibTransId="{302BEB00-C0CB-1943-A01F-55502C821D15}"/>
    <dgm:cxn modelId="{EBE1DADE-C0C5-684C-B086-9168E92E8A70}" type="presOf" srcId="{522377D1-00D5-1341-8E95-76178D9739C7}" destId="{438DB867-8597-034C-8A3E-A55814D43BE8}" srcOrd="0" destOrd="3" presId="urn:microsoft.com/office/officeart/2005/8/layout/list1"/>
    <dgm:cxn modelId="{E26462E6-A8D5-5B45-96A2-D901755415BB}" type="presOf" srcId="{A4FF0679-F9F6-4BE4-9BCB-07F63F72D77D}" destId="{F98E31F2-7E16-DF44-9DFB-4DCD1499A95A}" srcOrd="1" destOrd="0" presId="urn:microsoft.com/office/officeart/2005/8/layout/list1"/>
    <dgm:cxn modelId="{3B5911F1-1230-004A-9E91-F6187D84A868}" type="presOf" srcId="{A50A0AF6-7AEE-4623-B613-F49245194C91}" destId="{E257153C-19C8-BD42-9747-10B2B9FBAEAE}" srcOrd="1" destOrd="0" presId="urn:microsoft.com/office/officeart/2005/8/layout/list1"/>
    <dgm:cxn modelId="{0CA8C23A-782A-D64D-B77C-FFBAA8FA3732}" type="presParOf" srcId="{00850DDC-1204-1C43-B66E-93F920B12250}" destId="{39F65AD6-55BD-6140-B861-AC6E54250C4D}" srcOrd="0" destOrd="0" presId="urn:microsoft.com/office/officeart/2005/8/layout/list1"/>
    <dgm:cxn modelId="{F40AD07D-2EB0-3D46-B130-849F671A3E71}" type="presParOf" srcId="{39F65AD6-55BD-6140-B861-AC6E54250C4D}" destId="{4EC273E4-AEFB-854E-87A1-8370079AB8A2}" srcOrd="0" destOrd="0" presId="urn:microsoft.com/office/officeart/2005/8/layout/list1"/>
    <dgm:cxn modelId="{47A5181E-0D4C-BF46-9941-8F9AE8528E6B}" type="presParOf" srcId="{39F65AD6-55BD-6140-B861-AC6E54250C4D}" destId="{E257153C-19C8-BD42-9747-10B2B9FBAEAE}" srcOrd="1" destOrd="0" presId="urn:microsoft.com/office/officeart/2005/8/layout/list1"/>
    <dgm:cxn modelId="{8C755668-35E3-D04B-8B6D-A443F3BEB3BA}" type="presParOf" srcId="{00850DDC-1204-1C43-B66E-93F920B12250}" destId="{A49D37B5-726C-8B48-A0A0-60C0C4A200DE}" srcOrd="1" destOrd="0" presId="urn:microsoft.com/office/officeart/2005/8/layout/list1"/>
    <dgm:cxn modelId="{E4FC9BFD-C987-4742-AE5C-BC3C7C34ADC1}" type="presParOf" srcId="{00850DDC-1204-1C43-B66E-93F920B12250}" destId="{A553B1CC-4410-6445-A9B5-A0F9D12BCDBB}" srcOrd="2" destOrd="0" presId="urn:microsoft.com/office/officeart/2005/8/layout/list1"/>
    <dgm:cxn modelId="{AF7D5BE6-B4F7-AD41-B126-D7A81C4527E7}" type="presParOf" srcId="{00850DDC-1204-1C43-B66E-93F920B12250}" destId="{70FAF4DD-67F5-E744-8782-F08DB388F4D9}" srcOrd="3" destOrd="0" presId="urn:microsoft.com/office/officeart/2005/8/layout/list1"/>
    <dgm:cxn modelId="{F964E62C-6FB8-B946-86BB-496895E713CB}" type="presParOf" srcId="{00850DDC-1204-1C43-B66E-93F920B12250}" destId="{55366AD0-EB5B-104E-B688-FD717B032CF2}" srcOrd="4" destOrd="0" presId="urn:microsoft.com/office/officeart/2005/8/layout/list1"/>
    <dgm:cxn modelId="{DB11C92F-9D63-E143-ABA4-49364F0C96DA}" type="presParOf" srcId="{55366AD0-EB5B-104E-B688-FD717B032CF2}" destId="{E9D36937-A2B3-1E42-B561-4A91714F908C}" srcOrd="0" destOrd="0" presId="urn:microsoft.com/office/officeart/2005/8/layout/list1"/>
    <dgm:cxn modelId="{8081195C-F055-2745-908D-40152C24B00C}" type="presParOf" srcId="{55366AD0-EB5B-104E-B688-FD717B032CF2}" destId="{F98E31F2-7E16-DF44-9DFB-4DCD1499A95A}" srcOrd="1" destOrd="0" presId="urn:microsoft.com/office/officeart/2005/8/layout/list1"/>
    <dgm:cxn modelId="{994C3626-6CAD-7240-A611-CD7D0E1A8068}" type="presParOf" srcId="{00850DDC-1204-1C43-B66E-93F920B12250}" destId="{723362D8-583C-E84A-A3A8-40AF378E81AA}" srcOrd="5" destOrd="0" presId="urn:microsoft.com/office/officeart/2005/8/layout/list1"/>
    <dgm:cxn modelId="{002D7A7D-044F-7943-9EAC-9779A02387B8}" type="presParOf" srcId="{00850DDC-1204-1C43-B66E-93F920B12250}" destId="{438DB867-8597-034C-8A3E-A55814D43BE8}" srcOrd="6" destOrd="0" presId="urn:microsoft.com/office/officeart/2005/8/layout/list1"/>
    <dgm:cxn modelId="{B95DC227-47E0-F446-861D-6BCA303F5724}" type="presParOf" srcId="{00850DDC-1204-1C43-B66E-93F920B12250}" destId="{A94DD57B-00B1-DF4D-B002-BB2F14E1766B}" srcOrd="7" destOrd="0" presId="urn:microsoft.com/office/officeart/2005/8/layout/list1"/>
    <dgm:cxn modelId="{4359A334-83C9-D746-B1E8-5D7736D682CB}" type="presParOf" srcId="{00850DDC-1204-1C43-B66E-93F920B12250}" destId="{0BFF1410-4029-9D48-A355-0F7EBC6D6C06}" srcOrd="8" destOrd="0" presId="urn:microsoft.com/office/officeart/2005/8/layout/list1"/>
    <dgm:cxn modelId="{80EA0735-4FC0-E149-A3CC-1CC4986B82E5}" type="presParOf" srcId="{0BFF1410-4029-9D48-A355-0F7EBC6D6C06}" destId="{0190140B-5520-FB48-A085-EE4A2A09B415}" srcOrd="0" destOrd="0" presId="urn:microsoft.com/office/officeart/2005/8/layout/list1"/>
    <dgm:cxn modelId="{919676B4-49E5-4541-88F4-4CD27AFE71D8}" type="presParOf" srcId="{0BFF1410-4029-9D48-A355-0F7EBC6D6C06}" destId="{08F0C8EF-CC53-CF48-8CDB-635D89A142E4}" srcOrd="1" destOrd="0" presId="urn:microsoft.com/office/officeart/2005/8/layout/list1"/>
    <dgm:cxn modelId="{37492158-EA09-004B-BF46-ADDAF986A80F}" type="presParOf" srcId="{00850DDC-1204-1C43-B66E-93F920B12250}" destId="{FC30A1E3-40CC-234C-8F2A-CCB2F9DE005D}" srcOrd="9" destOrd="0" presId="urn:microsoft.com/office/officeart/2005/8/layout/list1"/>
    <dgm:cxn modelId="{2EADB45F-C2FA-864C-9B06-5A385883B69D}" type="presParOf" srcId="{00850DDC-1204-1C43-B66E-93F920B12250}" destId="{714E4465-7450-D24C-8EAC-45DCC32A6AD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D6953F5-29EB-6D4E-922B-87A856347086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BD48965-BFC9-3C4F-B506-17C23F6EFD8E}">
      <dgm:prSet/>
      <dgm:spPr/>
      <dgm:t>
        <a:bodyPr/>
        <a:lstStyle/>
        <a:p>
          <a:r>
            <a:rPr lang="fr-FR" dirty="0"/>
            <a:t>Divers</a:t>
          </a:r>
          <a:endParaRPr lang="fr-BE" dirty="0"/>
        </a:p>
      </dgm:t>
    </dgm:pt>
    <dgm:pt modelId="{ED9B53C1-A40E-FC4C-832E-B84823887F1A}" type="parTrans" cxnId="{9E5CABA9-45E0-6543-9243-9314343D930F}">
      <dgm:prSet/>
      <dgm:spPr/>
      <dgm:t>
        <a:bodyPr/>
        <a:lstStyle/>
        <a:p>
          <a:endParaRPr lang="fr-FR"/>
        </a:p>
      </dgm:t>
    </dgm:pt>
    <dgm:pt modelId="{2AC9D7D7-434C-4747-A5B2-67D834E04A88}" type="sibTrans" cxnId="{9E5CABA9-45E0-6543-9243-9314343D930F}">
      <dgm:prSet/>
      <dgm:spPr/>
      <dgm:t>
        <a:bodyPr/>
        <a:lstStyle/>
        <a:p>
          <a:endParaRPr lang="fr-FR"/>
        </a:p>
      </dgm:t>
    </dgm:pt>
    <dgm:pt modelId="{FB62A5B8-B5DC-BE45-8891-7218828CEE2C}" type="pres">
      <dgm:prSet presAssocID="{CD6953F5-29EB-6D4E-922B-87A856347086}" presName="linear" presStyleCnt="0">
        <dgm:presLayoutVars>
          <dgm:animLvl val="lvl"/>
          <dgm:resizeHandles val="exact"/>
        </dgm:presLayoutVars>
      </dgm:prSet>
      <dgm:spPr/>
    </dgm:pt>
    <dgm:pt modelId="{EF0D316F-81C7-E547-A650-83599A4282DB}" type="pres">
      <dgm:prSet presAssocID="{7BD48965-BFC9-3C4F-B506-17C23F6EFD8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C098303-661E-A34E-BC0B-A47A662CF343}" type="presOf" srcId="{7BD48965-BFC9-3C4F-B506-17C23F6EFD8E}" destId="{EF0D316F-81C7-E547-A650-83599A4282DB}" srcOrd="0" destOrd="0" presId="urn:microsoft.com/office/officeart/2005/8/layout/vList2"/>
    <dgm:cxn modelId="{9E5CABA9-45E0-6543-9243-9314343D930F}" srcId="{CD6953F5-29EB-6D4E-922B-87A856347086}" destId="{7BD48965-BFC9-3C4F-B506-17C23F6EFD8E}" srcOrd="0" destOrd="0" parTransId="{ED9B53C1-A40E-FC4C-832E-B84823887F1A}" sibTransId="{2AC9D7D7-434C-4747-A5B2-67D834E04A88}"/>
    <dgm:cxn modelId="{D58CECE5-FF8C-B749-9DE1-BF4422B26D05}" type="presOf" srcId="{CD6953F5-29EB-6D4E-922B-87A856347086}" destId="{FB62A5B8-B5DC-BE45-8891-7218828CEE2C}" srcOrd="0" destOrd="0" presId="urn:microsoft.com/office/officeart/2005/8/layout/vList2"/>
    <dgm:cxn modelId="{035DED40-A8BC-D44C-B973-7CDE60943D2A}" type="presParOf" srcId="{FB62A5B8-B5DC-BE45-8891-7218828CEE2C}" destId="{EF0D316F-81C7-E547-A650-83599A4282D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68ECBF-930A-354D-BE78-F8A9FC50A9A5}">
      <dsp:nvSpPr>
        <dsp:cNvPr id="0" name=""/>
        <dsp:cNvSpPr/>
      </dsp:nvSpPr>
      <dsp:spPr>
        <a:xfrm>
          <a:off x="8876" y="1365345"/>
          <a:ext cx="2653213" cy="1591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WHS / commentaires + &amp; -</a:t>
          </a:r>
        </a:p>
      </dsp:txBody>
      <dsp:txXfrm>
        <a:off x="55502" y="1411971"/>
        <a:ext cx="2559961" cy="1498675"/>
      </dsp:txXfrm>
    </dsp:sp>
    <dsp:sp modelId="{86AFFB23-6860-0046-A509-F920A9B51AA7}">
      <dsp:nvSpPr>
        <dsp:cNvPr id="0" name=""/>
        <dsp:cNvSpPr/>
      </dsp:nvSpPr>
      <dsp:spPr>
        <a:xfrm>
          <a:off x="2927411" y="1832310"/>
          <a:ext cx="562481" cy="6579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300" kern="1200"/>
        </a:p>
      </dsp:txBody>
      <dsp:txXfrm>
        <a:off x="2927411" y="1963909"/>
        <a:ext cx="393737" cy="394798"/>
      </dsp:txXfrm>
    </dsp:sp>
    <dsp:sp modelId="{9E7E1E8B-7BE6-CF44-9CC8-5C43563D4D86}">
      <dsp:nvSpPr>
        <dsp:cNvPr id="0" name=""/>
        <dsp:cNvSpPr/>
      </dsp:nvSpPr>
      <dsp:spPr>
        <a:xfrm>
          <a:off x="3723375" y="1365345"/>
          <a:ext cx="2653213" cy="1591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Singles</a:t>
          </a:r>
        </a:p>
      </dsp:txBody>
      <dsp:txXfrm>
        <a:off x="3770001" y="1411971"/>
        <a:ext cx="2559961" cy="1498675"/>
      </dsp:txXfrm>
    </dsp:sp>
    <dsp:sp modelId="{FE4F9748-BD91-524C-8461-001ABD2AA120}">
      <dsp:nvSpPr>
        <dsp:cNvPr id="0" name=""/>
        <dsp:cNvSpPr/>
      </dsp:nvSpPr>
      <dsp:spPr>
        <a:xfrm>
          <a:off x="6641909" y="124686"/>
          <a:ext cx="562481" cy="40732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300" kern="1200"/>
        </a:p>
      </dsp:txBody>
      <dsp:txXfrm>
        <a:off x="6641909" y="939335"/>
        <a:ext cx="393737" cy="2443946"/>
      </dsp:txXfrm>
    </dsp:sp>
    <dsp:sp modelId="{79770A82-FD8B-FB45-875A-8935907BA0BB}">
      <dsp:nvSpPr>
        <dsp:cNvPr id="0" name=""/>
        <dsp:cNvSpPr/>
      </dsp:nvSpPr>
      <dsp:spPr>
        <a:xfrm>
          <a:off x="7437873" y="1365345"/>
          <a:ext cx="2653213" cy="1591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Formules</a:t>
          </a:r>
        </a:p>
      </dsp:txBody>
      <dsp:txXfrm>
        <a:off x="7484499" y="1411971"/>
        <a:ext cx="2559961" cy="1498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4B08B-F65B-404F-85AF-147C1ACF158C}">
      <dsp:nvSpPr>
        <dsp:cNvPr id="0" name=""/>
        <dsp:cNvSpPr/>
      </dsp:nvSpPr>
      <dsp:spPr>
        <a:xfrm>
          <a:off x="0" y="0"/>
          <a:ext cx="10031816" cy="52486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t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500" kern="1200" dirty="0"/>
            <a:t>31 mardis</a:t>
          </a:r>
          <a:endParaRPr lang="fr-BE" sz="5500" kern="1200" dirty="0"/>
        </a:p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4300" b="1" kern="1200" dirty="0">
              <a:solidFill>
                <a:srgbClr val="FFFF00"/>
              </a:solidFill>
            </a:rPr>
            <a:t>15 mardis de rencontres</a:t>
          </a:r>
          <a:endParaRPr lang="fr-BE" sz="4300" b="1" kern="1200" dirty="0">
            <a:solidFill>
              <a:srgbClr val="FFFF00"/>
            </a:solidFill>
          </a:endParaRPr>
        </a:p>
        <a:p>
          <a:pPr marL="571500" lvl="2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4300" kern="1200" dirty="0"/>
            <a:t>9 déplacements</a:t>
          </a:r>
          <a:endParaRPr lang="fr-BE" sz="4300" kern="1200" dirty="0"/>
        </a:p>
        <a:p>
          <a:pPr marL="571500" lvl="2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4300" kern="1200" dirty="0"/>
            <a:t>5 rencontres à </a:t>
          </a:r>
          <a:r>
            <a:rPr lang="fr-FR" sz="4300" kern="1200" dirty="0" err="1"/>
            <a:t>Falnuée</a:t>
          </a:r>
          <a:endParaRPr lang="fr-BE" sz="4300" kern="1200" dirty="0"/>
        </a:p>
        <a:p>
          <a:pPr marL="571500" lvl="2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4300" kern="1200" dirty="0"/>
            <a:t>1 voyage Seniors</a:t>
          </a:r>
          <a:endParaRPr lang="fr-BE" sz="4300" kern="1200" dirty="0"/>
        </a:p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4300" b="1" kern="1200" dirty="0">
              <a:solidFill>
                <a:srgbClr val="FFFF00"/>
              </a:solidFill>
            </a:rPr>
            <a:t>16 compétitions entre nous</a:t>
          </a:r>
          <a:endParaRPr lang="fr-BE" sz="4300" b="1" kern="1200" dirty="0">
            <a:solidFill>
              <a:srgbClr val="FFFF00"/>
            </a:solidFill>
          </a:endParaRPr>
        </a:p>
      </dsp:txBody>
      <dsp:txXfrm>
        <a:off x="2516847" y="0"/>
        <a:ext cx="7514969" cy="5248655"/>
      </dsp:txXfrm>
    </dsp:sp>
    <dsp:sp modelId="{E36C7828-0E31-FA43-B5EB-447878F0F51B}">
      <dsp:nvSpPr>
        <dsp:cNvPr id="0" name=""/>
        <dsp:cNvSpPr/>
      </dsp:nvSpPr>
      <dsp:spPr>
        <a:xfrm flipH="1" flipV="1">
          <a:off x="0" y="2813635"/>
          <a:ext cx="54852" cy="2404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F8E28-3720-824D-BC13-0FEB1066B028}">
      <dsp:nvSpPr>
        <dsp:cNvPr id="0" name=""/>
        <dsp:cNvSpPr/>
      </dsp:nvSpPr>
      <dsp:spPr>
        <a:xfrm>
          <a:off x="0" y="6600"/>
          <a:ext cx="6473274" cy="74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b="1" kern="1200"/>
            <a:t>16 compétitions entre nous</a:t>
          </a:r>
          <a:endParaRPr lang="fr-BE" sz="3200" kern="1200"/>
        </a:p>
      </dsp:txBody>
      <dsp:txXfrm>
        <a:off x="36553" y="43153"/>
        <a:ext cx="6400168" cy="6756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AD7BC-2153-1448-839A-C32EB29A4B20}">
      <dsp:nvSpPr>
        <dsp:cNvPr id="0" name=""/>
        <dsp:cNvSpPr/>
      </dsp:nvSpPr>
      <dsp:spPr>
        <a:xfrm>
          <a:off x="0" y="384832"/>
          <a:ext cx="3784937" cy="842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	10 Musts</a:t>
          </a:r>
          <a:endParaRPr lang="fr-BE" sz="3600" kern="1200" dirty="0"/>
        </a:p>
      </dsp:txBody>
      <dsp:txXfrm>
        <a:off x="41123" y="425955"/>
        <a:ext cx="3702691" cy="760154"/>
      </dsp:txXfrm>
    </dsp:sp>
    <dsp:sp modelId="{25324683-F10B-0746-A4CD-07F2343CDFDA}">
      <dsp:nvSpPr>
        <dsp:cNvPr id="0" name=""/>
        <dsp:cNvSpPr/>
      </dsp:nvSpPr>
      <dsp:spPr>
        <a:xfrm>
          <a:off x="0" y="1330912"/>
          <a:ext cx="3784937" cy="842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5 </a:t>
          </a:r>
          <a:r>
            <a:rPr lang="fr-FR" sz="3600" kern="1200" dirty="0" err="1"/>
            <a:t>eclectics</a:t>
          </a:r>
          <a:endParaRPr lang="fr-BE" sz="3600" kern="1200" dirty="0"/>
        </a:p>
      </dsp:txBody>
      <dsp:txXfrm>
        <a:off x="41123" y="1372035"/>
        <a:ext cx="3702691" cy="760154"/>
      </dsp:txXfrm>
    </dsp:sp>
    <dsp:sp modelId="{EC1C8FFD-0EDF-3B49-B0DE-E4A9B3255427}">
      <dsp:nvSpPr>
        <dsp:cNvPr id="0" name=""/>
        <dsp:cNvSpPr/>
      </dsp:nvSpPr>
      <dsp:spPr>
        <a:xfrm>
          <a:off x="0" y="2264189"/>
          <a:ext cx="3784937" cy="842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4 « single »</a:t>
          </a:r>
          <a:endParaRPr lang="fr-BE" sz="3600" kern="1200" dirty="0"/>
        </a:p>
      </dsp:txBody>
      <dsp:txXfrm>
        <a:off x="41123" y="2305312"/>
        <a:ext cx="3702691" cy="760154"/>
      </dsp:txXfrm>
    </dsp:sp>
    <dsp:sp modelId="{8620C332-1F22-3E45-AA2D-7C529C0BBE7A}">
      <dsp:nvSpPr>
        <dsp:cNvPr id="0" name=""/>
        <dsp:cNvSpPr/>
      </dsp:nvSpPr>
      <dsp:spPr>
        <a:xfrm>
          <a:off x="0" y="3245018"/>
          <a:ext cx="3784937" cy="842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b="1" kern="1200" dirty="0">
              <a:solidFill>
                <a:srgbClr val="FF0000"/>
              </a:solidFill>
            </a:rPr>
            <a:t>« 15 août » </a:t>
          </a:r>
          <a:endParaRPr lang="fr-BE" sz="3600" b="1" kern="1200" dirty="0">
            <a:solidFill>
              <a:srgbClr val="FF0000"/>
            </a:solidFill>
          </a:endParaRPr>
        </a:p>
      </dsp:txBody>
      <dsp:txXfrm>
        <a:off x="41123" y="3286141"/>
        <a:ext cx="3702691" cy="7601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FBB90-CE23-7F4C-A538-D6C0E6033B47}">
      <dsp:nvSpPr>
        <dsp:cNvPr id="0" name=""/>
        <dsp:cNvSpPr/>
      </dsp:nvSpPr>
      <dsp:spPr>
        <a:xfrm>
          <a:off x="0" y="183705"/>
          <a:ext cx="4475817" cy="678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	6 Spéciales</a:t>
          </a:r>
          <a:endParaRPr lang="fr-BE" sz="2900" kern="1200" dirty="0"/>
        </a:p>
      </dsp:txBody>
      <dsp:txXfrm>
        <a:off x="33127" y="216832"/>
        <a:ext cx="4409563" cy="612346"/>
      </dsp:txXfrm>
    </dsp:sp>
    <dsp:sp modelId="{E6E78F78-79F1-B346-8837-5CD3C1CC5FB5}">
      <dsp:nvSpPr>
        <dsp:cNvPr id="0" name=""/>
        <dsp:cNvSpPr/>
      </dsp:nvSpPr>
      <dsp:spPr>
        <a:xfrm>
          <a:off x="0" y="833200"/>
          <a:ext cx="4475817" cy="678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Alternance départs</a:t>
          </a:r>
          <a:endParaRPr lang="fr-BE" sz="2900" kern="1200" dirty="0"/>
        </a:p>
      </dsp:txBody>
      <dsp:txXfrm>
        <a:off x="33127" y="866327"/>
        <a:ext cx="4409563" cy="612346"/>
      </dsp:txXfrm>
    </dsp:sp>
    <dsp:sp modelId="{4BBC596F-DBF8-C343-BBD7-7E07C3DAAB5E}">
      <dsp:nvSpPr>
        <dsp:cNvPr id="0" name=""/>
        <dsp:cNvSpPr/>
      </dsp:nvSpPr>
      <dsp:spPr>
        <a:xfrm>
          <a:off x="0" y="1595320"/>
          <a:ext cx="4475817" cy="678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/>
            <a:t>Impro</a:t>
          </a:r>
          <a:endParaRPr lang="fr-BE" sz="2900" kern="1200"/>
        </a:p>
      </dsp:txBody>
      <dsp:txXfrm>
        <a:off x="33127" y="1628447"/>
        <a:ext cx="4409563" cy="612346"/>
      </dsp:txXfrm>
    </dsp:sp>
    <dsp:sp modelId="{8E7C2E63-942C-CA44-981F-7F7C60AEE0D0}">
      <dsp:nvSpPr>
        <dsp:cNvPr id="0" name=""/>
        <dsp:cNvSpPr/>
      </dsp:nvSpPr>
      <dsp:spPr>
        <a:xfrm>
          <a:off x="0" y="2357440"/>
          <a:ext cx="4475817" cy="678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/>
            <a:t>Cross</a:t>
          </a:r>
          <a:endParaRPr lang="fr-BE" sz="2900" kern="1200"/>
        </a:p>
      </dsp:txBody>
      <dsp:txXfrm>
        <a:off x="33127" y="2390567"/>
        <a:ext cx="4409563" cy="612346"/>
      </dsp:txXfrm>
    </dsp:sp>
    <dsp:sp modelId="{40DF87A3-1ADD-5446-85A6-4A6D561E8CB7}">
      <dsp:nvSpPr>
        <dsp:cNvPr id="0" name=""/>
        <dsp:cNvSpPr/>
      </dsp:nvSpPr>
      <dsp:spPr>
        <a:xfrm>
          <a:off x="0" y="3119560"/>
          <a:ext cx="4475817" cy="678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/>
            <a:t>Take off</a:t>
          </a:r>
          <a:endParaRPr lang="fr-BE" sz="2900" kern="1200"/>
        </a:p>
      </dsp:txBody>
      <dsp:txXfrm>
        <a:off x="33127" y="3152687"/>
        <a:ext cx="4409563" cy="612346"/>
      </dsp:txXfrm>
    </dsp:sp>
    <dsp:sp modelId="{D0A8B8C7-9366-D149-B9EE-350273605EA1}">
      <dsp:nvSpPr>
        <dsp:cNvPr id="0" name=""/>
        <dsp:cNvSpPr/>
      </dsp:nvSpPr>
      <dsp:spPr>
        <a:xfrm>
          <a:off x="0" y="3881680"/>
          <a:ext cx="4475817" cy="678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/>
            <a:t>« 4 clubs »</a:t>
          </a:r>
          <a:endParaRPr lang="fr-BE" sz="2900" kern="1200"/>
        </a:p>
      </dsp:txBody>
      <dsp:txXfrm>
        <a:off x="33127" y="3914807"/>
        <a:ext cx="4409563" cy="612346"/>
      </dsp:txXfrm>
    </dsp:sp>
    <dsp:sp modelId="{BD210245-FD30-3146-9DB5-794078AE663E}">
      <dsp:nvSpPr>
        <dsp:cNvPr id="0" name=""/>
        <dsp:cNvSpPr/>
      </dsp:nvSpPr>
      <dsp:spPr>
        <a:xfrm>
          <a:off x="0" y="4643800"/>
          <a:ext cx="4475817" cy="678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« 3 formules » : 6 6 6</a:t>
          </a:r>
          <a:endParaRPr lang="fr-BE" sz="2900" kern="1200" dirty="0"/>
        </a:p>
      </dsp:txBody>
      <dsp:txXfrm>
        <a:off x="33127" y="4676927"/>
        <a:ext cx="4409563" cy="6123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E72EAF-5233-D842-B0A8-75C3AED358D5}">
      <dsp:nvSpPr>
        <dsp:cNvPr id="0" name=""/>
        <dsp:cNvSpPr/>
      </dsp:nvSpPr>
      <dsp:spPr>
        <a:xfrm>
          <a:off x="0" y="11528"/>
          <a:ext cx="10197494" cy="1076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600" kern="1200" dirty="0"/>
            <a:t>5. Règles et Etiquette</a:t>
          </a:r>
          <a:endParaRPr lang="fr-BE" sz="4600" kern="1200" dirty="0"/>
        </a:p>
      </dsp:txBody>
      <dsp:txXfrm>
        <a:off x="52546" y="64074"/>
        <a:ext cx="10092402" cy="9713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3B1CC-4410-6445-A9B5-A0F9D12BCDBB}">
      <dsp:nvSpPr>
        <dsp:cNvPr id="0" name=""/>
        <dsp:cNvSpPr/>
      </dsp:nvSpPr>
      <dsp:spPr>
        <a:xfrm>
          <a:off x="0" y="344711"/>
          <a:ext cx="9618133" cy="1056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474" tIns="124968" rIns="74647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1/an : Hautement souhaité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/>
            <a:t>+ séances ludiques entre Seniors (aval CS)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Cours</a:t>
          </a:r>
          <a:r>
            <a:rPr lang="en-US" sz="1600" kern="1200" dirty="0"/>
            <a:t> avec Pro</a:t>
          </a:r>
        </a:p>
      </dsp:txBody>
      <dsp:txXfrm>
        <a:off x="0" y="344711"/>
        <a:ext cx="9618133" cy="1056825"/>
      </dsp:txXfrm>
    </dsp:sp>
    <dsp:sp modelId="{E257153C-19C8-BD42-9747-10B2B9FBAEAE}">
      <dsp:nvSpPr>
        <dsp:cNvPr id="0" name=""/>
        <dsp:cNvSpPr/>
      </dsp:nvSpPr>
      <dsp:spPr>
        <a:xfrm>
          <a:off x="480906" y="48677"/>
          <a:ext cx="6732693" cy="324720"/>
        </a:xfrm>
        <a:prstGeom prst="roundRect">
          <a:avLst/>
        </a:prstGeom>
        <a:solidFill>
          <a:schemeClr val="tx1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480" tIns="0" rIns="25448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Séances « Formation » / Quizz …</a:t>
          </a:r>
          <a:endParaRPr lang="en-US" sz="1600" kern="1200" dirty="0"/>
        </a:p>
      </dsp:txBody>
      <dsp:txXfrm>
        <a:off x="496758" y="64529"/>
        <a:ext cx="6700989" cy="293016"/>
      </dsp:txXfrm>
    </dsp:sp>
    <dsp:sp modelId="{438DB867-8597-034C-8A3E-A55814D43BE8}">
      <dsp:nvSpPr>
        <dsp:cNvPr id="0" name=""/>
        <dsp:cNvSpPr/>
      </dsp:nvSpPr>
      <dsp:spPr>
        <a:xfrm>
          <a:off x="0" y="1655995"/>
          <a:ext cx="9618133" cy="16986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474" tIns="124968" rIns="74647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Clarté !!!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/>
            <a:t>Résultat mentionné pour contrôle !!!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/>
            <a:t>Participation remise des prix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Single WHS </a:t>
          </a:r>
          <a:r>
            <a:rPr lang="en-US" sz="1600" kern="1200" dirty="0">
              <a:sym typeface="Wingdings" pitchFamily="2" charset="2"/>
            </a:rPr>
            <a:t> Serious!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>
        <a:off x="0" y="1655995"/>
        <a:ext cx="9618133" cy="1698610"/>
      </dsp:txXfrm>
    </dsp:sp>
    <dsp:sp modelId="{F98E31F2-7E16-DF44-9DFB-4DCD1499A95A}">
      <dsp:nvSpPr>
        <dsp:cNvPr id="0" name=""/>
        <dsp:cNvSpPr/>
      </dsp:nvSpPr>
      <dsp:spPr>
        <a:xfrm>
          <a:off x="480906" y="1327262"/>
          <a:ext cx="6732693" cy="324720"/>
        </a:xfrm>
        <a:prstGeom prst="roundRect">
          <a:avLst/>
        </a:prstGeom>
        <a:gradFill rotWithShape="0">
          <a:gsLst>
            <a:gs pos="0">
              <a:srgbClr val="FFFF00"/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480" tIns="0" rIns="25448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Cartes de score </a:t>
          </a:r>
          <a:endParaRPr lang="en-US" sz="1600" kern="1200"/>
        </a:p>
      </dsp:txBody>
      <dsp:txXfrm>
        <a:off x="496758" y="1343114"/>
        <a:ext cx="6700989" cy="293016"/>
      </dsp:txXfrm>
    </dsp:sp>
    <dsp:sp modelId="{714E4465-7450-D24C-8EAC-45DCC32A6AD8}">
      <dsp:nvSpPr>
        <dsp:cNvPr id="0" name=""/>
        <dsp:cNvSpPr/>
      </dsp:nvSpPr>
      <dsp:spPr>
        <a:xfrm>
          <a:off x="0" y="3612940"/>
          <a:ext cx="9618133" cy="9762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474" tIns="124968" rIns="74647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Tenue </a:t>
          </a:r>
          <a:r>
            <a:rPr lang="en-US" sz="1600" kern="1200" dirty="0" err="1"/>
            <a:t>Falnuée</a:t>
          </a:r>
          <a:r>
            <a:rPr lang="en-US" sz="1600" kern="1200" dirty="0"/>
            <a:t>  !!!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Quand</a:t>
          </a:r>
          <a:r>
            <a:rPr lang="en-US" sz="1600" kern="1200" dirty="0"/>
            <a:t> se changer  pour la remise des prix ?</a:t>
          </a:r>
        </a:p>
      </dsp:txBody>
      <dsp:txXfrm>
        <a:off x="0" y="3612940"/>
        <a:ext cx="9618133" cy="976209"/>
      </dsp:txXfrm>
    </dsp:sp>
    <dsp:sp modelId="{08F0C8EF-CC53-CF48-8CDB-635D89A142E4}">
      <dsp:nvSpPr>
        <dsp:cNvPr id="0" name=""/>
        <dsp:cNvSpPr/>
      </dsp:nvSpPr>
      <dsp:spPr>
        <a:xfrm>
          <a:off x="434128" y="3027519"/>
          <a:ext cx="6732693" cy="505381"/>
        </a:xfrm>
        <a:prstGeom prst="roundRect">
          <a:avLst/>
        </a:prstGeom>
        <a:gradFill rotWithShape="0">
          <a:gsLst>
            <a:gs pos="0">
              <a:srgbClr val="FF0000"/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480" tIns="0" rIns="25448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Tenue … Remise de prix : Rencontres extérieures !!!! </a:t>
          </a:r>
          <a:endParaRPr lang="en-US" sz="1600" kern="1200" dirty="0"/>
        </a:p>
      </dsp:txBody>
      <dsp:txXfrm>
        <a:off x="458799" y="3052190"/>
        <a:ext cx="6683351" cy="4560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0D316F-81C7-E547-A650-83599A4282DB}">
      <dsp:nvSpPr>
        <dsp:cNvPr id="0" name=""/>
        <dsp:cNvSpPr/>
      </dsp:nvSpPr>
      <dsp:spPr>
        <a:xfrm>
          <a:off x="0" y="9948"/>
          <a:ext cx="4004394" cy="1053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500" kern="1200" dirty="0"/>
            <a:t>Divers</a:t>
          </a:r>
          <a:endParaRPr lang="fr-BE" sz="4500" kern="1200" dirty="0"/>
        </a:p>
      </dsp:txBody>
      <dsp:txXfrm>
        <a:off x="51403" y="61351"/>
        <a:ext cx="3901588" cy="950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5D742-C4DA-0048-A2D3-EE87493BEEE7}" type="datetimeFigureOut">
              <a:rPr lang="fr-FR" smtClean="0"/>
              <a:t>21/12/2022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693D7-61DD-B94E-ACD0-99E29E2AFA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5224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693D7-61DD-B94E-ACD0-99E29E2AFA7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828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693D7-61DD-B94E-ACD0-99E29E2AFA7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7464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693D7-61DD-B94E-ACD0-99E29E2AFA7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231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693D7-61DD-B94E-ACD0-99E29E2AFA7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5082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693D7-61DD-B94E-ACD0-99E29E2AFA7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741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693D7-61DD-B94E-ACD0-99E29E2AFA7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3588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693D7-61DD-B94E-ACD0-99E29E2AFA7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5429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693D7-61DD-B94E-ACD0-99E29E2AFA7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4688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Richard – Ceux qui m’ont choisi– les abstentions  </a:t>
            </a:r>
            <a:r>
              <a:rPr lang="fr-FR" dirty="0">
                <a:sym typeface="Wingdings" pitchFamily="2" charset="2"/>
              </a:rPr>
              <a:t> </a:t>
            </a:r>
            <a:r>
              <a:rPr lang="fr-FR" dirty="0"/>
              <a:t>pas de déception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693D7-61DD-B94E-ACD0-99E29E2AFA7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3793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Transparence : Finances – Programme – Orientation du programme</a:t>
            </a:r>
          </a:p>
          <a:p>
            <a:r>
              <a:rPr lang="fr-FR" dirty="0"/>
              <a:t>Echanges : Récolte avis, synthèse et suites 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693D7-61DD-B94E-ACD0-99E29E2AFA7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884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693D7-61DD-B94E-ACD0-99E29E2AFA7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8391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693D7-61DD-B94E-ACD0-99E29E2AFA7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3458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693D7-61DD-B94E-ACD0-99E29E2AFA7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945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693D7-61DD-B94E-ACD0-99E29E2AFA7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0309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693D7-61DD-B94E-ACD0-99E29E2AFA7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046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@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693D7-61DD-B94E-ACD0-99E29E2AFA7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221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01_Voyage%20seniors/Offres/Champagne/V2%20-%20Golf%20en%20Champagne%20-%203%20au%206%20Sept%202023.pptx" TargetMode="External"/><Relationship Id="rId2" Type="http://schemas.openxmlformats.org/officeDocument/2006/relationships/hyperlink" Target="01_Voyage%20seniors/Offres/Angel's%20PPT.pptx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18" Type="http://schemas.openxmlformats.org/officeDocument/2006/relationships/image" Target="../media/image5.jpg"/><Relationship Id="rId3" Type="http://schemas.openxmlformats.org/officeDocument/2006/relationships/diagramData" Target="../diagrams/data3.xml"/><Relationship Id="rId21" Type="http://schemas.openxmlformats.org/officeDocument/2006/relationships/image" Target="../media/image6.jpg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5.xml"/><Relationship Id="rId20" Type="http://schemas.openxmlformats.org/officeDocument/2006/relationships/hyperlink" Target="https://creativecommons.org/licenses/by-nc-sa/3.0/" TargetMode="Externa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19" Type="http://schemas.openxmlformats.org/officeDocument/2006/relationships/hyperlink" Target="https://rgbguadagnareonline.it/sponsor/" TargetMode="Externa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Relationship Id="rId2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CFF5EF0-A575-EB5C-6C9B-C2FF1DCFC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985" y="252020"/>
            <a:ext cx="6570133" cy="77893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/>
              <a:t>Réunion Seniors 20-12-2022</a:t>
            </a:r>
          </a:p>
        </p:txBody>
      </p:sp>
      <p:pic>
        <p:nvPicPr>
          <p:cNvPr id="6" name="Image 5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39AA604D-6B3D-9EE6-B9E3-7561A79B6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8" y="69380"/>
            <a:ext cx="1454418" cy="209731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638DD2E-F031-94BA-2FA0-0D88286D516A}"/>
              </a:ext>
            </a:extLst>
          </p:cNvPr>
          <p:cNvSpPr txBox="1"/>
          <p:nvPr/>
        </p:nvSpPr>
        <p:spPr>
          <a:xfrm>
            <a:off x="1936903" y="1219636"/>
            <a:ext cx="868755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endParaRPr lang="fr-FR" sz="4000" dirty="0"/>
          </a:p>
          <a:p>
            <a:pPr marL="514350" indent="-514350">
              <a:buFont typeface="+mj-lt"/>
              <a:buAutoNum type="arabicPeriod"/>
            </a:pPr>
            <a:r>
              <a:rPr lang="fr-FR" sz="4000" dirty="0"/>
              <a:t>Comité de Gestion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4000" dirty="0"/>
              <a:t>Rencontres extérieures (Out et In)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4000" dirty="0"/>
              <a:t>Les mardis à </a:t>
            </a:r>
            <a:r>
              <a:rPr lang="fr-FR" sz="4000" dirty="0" err="1"/>
              <a:t>Falnuée</a:t>
            </a:r>
            <a:r>
              <a:rPr lang="fr-FR" sz="4000" dirty="0"/>
              <a:t> (entre nous)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4000" dirty="0"/>
              <a:t>Sud-Est et AFG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4000" dirty="0"/>
              <a:t>Règles et étiquette 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4000" dirty="0"/>
              <a:t>« Doléances »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4000" dirty="0"/>
              <a:t>Voyage Seniors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7441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6F8F31-B703-53E2-3695-3F76AA97D8CC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/>
              <a:t>6. Requêtes / Doléances 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7FD655-19FB-1BCF-B55E-B43F45E71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sz="4000" dirty="0"/>
              <a:t>Récolte suggestions par Comité Gestion</a:t>
            </a:r>
          </a:p>
          <a:p>
            <a:endParaRPr lang="fr-FR" sz="4000" dirty="0"/>
          </a:p>
          <a:p>
            <a:r>
              <a:rPr lang="fr-FR" sz="4000" dirty="0"/>
              <a:t>Mes priorités pour les départs</a:t>
            </a:r>
          </a:p>
          <a:p>
            <a:pPr lvl="1"/>
            <a:r>
              <a:rPr lang="fr-FR" sz="4800" dirty="0"/>
              <a:t>1. Heure de départ</a:t>
            </a:r>
          </a:p>
          <a:p>
            <a:pPr lvl="1"/>
            <a:endParaRPr lang="fr-FR" sz="4800" dirty="0"/>
          </a:p>
          <a:p>
            <a:pPr lvl="2"/>
            <a:r>
              <a:rPr lang="fr-FR" sz="3000" dirty="0"/>
              <a:t>2. Souhait positif </a:t>
            </a:r>
          </a:p>
          <a:p>
            <a:pPr lvl="1"/>
            <a:endParaRPr lang="fr-FR" sz="3200" dirty="0"/>
          </a:p>
          <a:p>
            <a:pPr lvl="3"/>
            <a:r>
              <a:rPr lang="fr-FR" sz="1400" dirty="0"/>
              <a:t>3. Souhait négatif</a:t>
            </a:r>
          </a:p>
        </p:txBody>
      </p:sp>
      <p:pic>
        <p:nvPicPr>
          <p:cNvPr id="5" name="Image 4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6B5DC815-D54A-99DB-E78B-11903E259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547" y="5358044"/>
            <a:ext cx="1143735" cy="143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10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DDB212DC-F179-FE7F-0BFA-6A8D7DE0C1C9}"/>
              </a:ext>
            </a:extLst>
          </p:cNvPr>
          <p:cNvGraphicFramePr/>
          <p:nvPr/>
        </p:nvGraphicFramePr>
        <p:xfrm>
          <a:off x="2945046" y="664464"/>
          <a:ext cx="4004394" cy="1072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697A7A6-00A4-102F-B1A2-A3FBF0EDA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sz="5400" dirty="0">
                <a:sym typeface="Wingdings" pitchFamily="2" charset="2"/>
              </a:rPr>
              <a:t>Mails out</a:t>
            </a:r>
            <a:r>
              <a:rPr lang="fr-FR" sz="5400" dirty="0"/>
              <a:t> :</a:t>
            </a:r>
          </a:p>
          <a:p>
            <a:pPr lvl="1"/>
            <a:r>
              <a:rPr lang="fr-FR" sz="5200" dirty="0"/>
              <a:t>Programme</a:t>
            </a:r>
          </a:p>
          <a:p>
            <a:pPr lvl="1"/>
            <a:r>
              <a:rPr lang="fr-FR" sz="5200" dirty="0"/>
              <a:t>SE et AFG </a:t>
            </a:r>
          </a:p>
          <a:p>
            <a:r>
              <a:rPr lang="fr-FR" sz="5400" dirty="0"/>
              <a:t>Mails In : </a:t>
            </a:r>
          </a:p>
          <a:p>
            <a:pPr lvl="1"/>
            <a:r>
              <a:rPr lang="fr-FR" sz="5200" dirty="0"/>
              <a:t>Sponsoring / Humanitaire</a:t>
            </a:r>
          </a:p>
          <a:p>
            <a:r>
              <a:rPr lang="fr-FR" sz="5400" dirty="0" err="1"/>
              <a:t>Falnuée</a:t>
            </a:r>
            <a:r>
              <a:rPr lang="fr-FR" sz="5400" dirty="0"/>
              <a:t> Fermé 23/12 </a:t>
            </a:r>
            <a:r>
              <a:rPr lang="fr-FR" sz="5400" dirty="0">
                <a:sym typeface="Wingdings" pitchFamily="2" charset="2"/>
              </a:rPr>
              <a:t> 06/01</a:t>
            </a:r>
            <a:endParaRPr lang="fr-FR" sz="5400" dirty="0"/>
          </a:p>
          <a:p>
            <a:r>
              <a:rPr lang="fr-FR" sz="5400" dirty="0"/>
              <a:t>Caisse Seniors: cot seniors/ PAF</a:t>
            </a:r>
          </a:p>
        </p:txBody>
      </p:sp>
      <p:pic>
        <p:nvPicPr>
          <p:cNvPr id="2" name="Image 1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4B355286-4990-0E11-1745-5F89184230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97212" y="5112327"/>
            <a:ext cx="1394788" cy="174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75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E91265-D28B-7C1D-008D-DA3B9A0D5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7. Voyage Seniors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744F82-C1A8-4C12-4D5C-BA47B74B6E67}"/>
              </a:ext>
            </a:extLst>
          </p:cNvPr>
          <p:cNvSpPr txBox="1"/>
          <p:nvPr/>
        </p:nvSpPr>
        <p:spPr>
          <a:xfrm>
            <a:off x="2171700" y="2579914"/>
            <a:ext cx="4610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2"/>
              </a:rPr>
              <a:t>01_Voyage seniors/Offres/Angel's PPT.pptx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FD5E36-E16E-9775-D964-C4A306ADB5A2}"/>
              </a:ext>
            </a:extLst>
          </p:cNvPr>
          <p:cNvSpPr txBox="1"/>
          <p:nvPr/>
        </p:nvSpPr>
        <p:spPr>
          <a:xfrm>
            <a:off x="2171700" y="3908755"/>
            <a:ext cx="9241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3"/>
              </a:rPr>
              <a:t>01_Voyage seniors/Offres/Champagne/V2 - Golf en Champagne - 3 au 6 Sept 2023.pptx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3713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EEF02B7-9149-C573-BB4D-89CCC24EBB09}"/>
              </a:ext>
            </a:extLst>
          </p:cNvPr>
          <p:cNvSpPr txBox="1"/>
          <p:nvPr/>
        </p:nvSpPr>
        <p:spPr>
          <a:xfrm>
            <a:off x="1724891" y="2722418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Pas projeté mais en cas de besoin d’une info ….</a:t>
            </a:r>
          </a:p>
        </p:txBody>
      </p:sp>
    </p:spTree>
    <p:extLst>
      <p:ext uri="{BB962C8B-B14F-4D97-AF65-F5344CB8AC3E}">
        <p14:creationId xmlns:p14="http://schemas.microsoft.com/office/powerpoint/2010/main" val="718507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6E874C7-400C-5C9A-3E46-2F2C30AF2F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161408"/>
              </p:ext>
            </p:extLst>
          </p:nvPr>
        </p:nvGraphicFramePr>
        <p:xfrm>
          <a:off x="48981" y="32649"/>
          <a:ext cx="10580919" cy="68090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63072">
                  <a:extLst>
                    <a:ext uri="{9D8B030D-6E8A-4147-A177-3AD203B41FA5}">
                      <a16:colId xmlns:a16="http://schemas.microsoft.com/office/drawing/2014/main" val="1489751505"/>
                    </a:ext>
                  </a:extLst>
                </a:gridCol>
                <a:gridCol w="6517847">
                  <a:extLst>
                    <a:ext uri="{9D8B030D-6E8A-4147-A177-3AD203B41FA5}">
                      <a16:colId xmlns:a16="http://schemas.microsoft.com/office/drawing/2014/main" val="1539873947"/>
                    </a:ext>
                  </a:extLst>
                </a:gridCol>
              </a:tblGrid>
              <a:tr h="619002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mardi 20 décembre 2022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Single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252357"/>
                  </a:ext>
                </a:extLst>
              </a:tr>
              <a:tr h="619002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mardi 27 décembre 2022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Special vin chaud Single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5184559"/>
                  </a:ext>
                </a:extLst>
              </a:tr>
              <a:tr h="619002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mardi 3 janvier 2023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Speciale les bulles Ecclectic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9645905"/>
                  </a:ext>
                </a:extLst>
              </a:tr>
              <a:tr h="619002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mardi 10 janvier 2023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Chapman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8064500"/>
                  </a:ext>
                </a:extLst>
              </a:tr>
              <a:tr h="619002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mardi 17 janvier 2023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Single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78893137"/>
                  </a:ext>
                </a:extLst>
              </a:tr>
              <a:tr h="619002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mardi 24 janvier 2023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Shamble a 3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2646563"/>
                  </a:ext>
                </a:extLst>
              </a:tr>
              <a:tr h="619002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mardi 31 janvier 2023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single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04716405"/>
                  </a:ext>
                </a:extLst>
              </a:tr>
              <a:tr h="619002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 dirty="0">
                          <a:effectLst/>
                        </a:rPr>
                        <a:t>mardi 7 février 2023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 dirty="0" err="1">
                          <a:effectLst/>
                        </a:rPr>
                        <a:t>Ecclectic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23638841"/>
                  </a:ext>
                </a:extLst>
              </a:tr>
              <a:tr h="619002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mardi 14 février 2023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4BBB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3882983"/>
                  </a:ext>
                </a:extLst>
              </a:tr>
              <a:tr h="619002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mardi 21 février 2023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Cross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8151593"/>
                  </a:ext>
                </a:extLst>
              </a:tr>
              <a:tr h="619002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mardi 28 février 2023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 dirty="0">
                          <a:effectLst/>
                        </a:rPr>
                        <a:t>single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0807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9274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C760B1C-7A60-F008-30E6-6A2D18898E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255400"/>
              </p:ext>
            </p:extLst>
          </p:nvPr>
        </p:nvGraphicFramePr>
        <p:xfrm>
          <a:off x="0" y="0"/>
          <a:ext cx="10319657" cy="68579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2748">
                  <a:extLst>
                    <a:ext uri="{9D8B030D-6E8A-4147-A177-3AD203B41FA5}">
                      <a16:colId xmlns:a16="http://schemas.microsoft.com/office/drawing/2014/main" val="2672661137"/>
                    </a:ext>
                  </a:extLst>
                </a:gridCol>
                <a:gridCol w="6356909">
                  <a:extLst>
                    <a:ext uri="{9D8B030D-6E8A-4147-A177-3AD203B41FA5}">
                      <a16:colId xmlns:a16="http://schemas.microsoft.com/office/drawing/2014/main" val="1072989368"/>
                    </a:ext>
                  </a:extLst>
                </a:gridCol>
              </a:tblGrid>
              <a:tr h="527538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7 mars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Ecclectic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2918340864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14 mars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single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1428342772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21 mars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single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1996139893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28 mars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single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602860617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4 avril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Triang D/R/F à Rigenée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3295949334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11 avril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Eclectic 1/5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1662247838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18 avril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 dirty="0">
                          <a:effectLst/>
                        </a:rPr>
                        <a:t>3 formules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1951117816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25 avril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La Bruyère à Falnuée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479672340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2 mai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Eclectic 2/5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3475466168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9 mai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Amicale à Florennes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1828581369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16 mai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Pierpont à Falnuée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373212906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23 mai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Amicale à La Tournette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2159316606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30 mai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 dirty="0">
                          <a:effectLst/>
                        </a:rPr>
                        <a:t>Alternance Départs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895299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6335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4591CD6-16F1-5C35-33BC-03304B20FF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52949"/>
              </p:ext>
            </p:extLst>
          </p:nvPr>
        </p:nvGraphicFramePr>
        <p:xfrm>
          <a:off x="48979" y="32652"/>
          <a:ext cx="10433964" cy="68253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6643">
                  <a:extLst>
                    <a:ext uri="{9D8B030D-6E8A-4147-A177-3AD203B41FA5}">
                      <a16:colId xmlns:a16="http://schemas.microsoft.com/office/drawing/2014/main" val="4142693362"/>
                    </a:ext>
                  </a:extLst>
                </a:gridCol>
                <a:gridCol w="6427321">
                  <a:extLst>
                    <a:ext uri="{9D8B030D-6E8A-4147-A177-3AD203B41FA5}">
                      <a16:colId xmlns:a16="http://schemas.microsoft.com/office/drawing/2014/main" val="2836513566"/>
                    </a:ext>
                  </a:extLst>
                </a:gridCol>
              </a:tblGrid>
              <a:tr h="52502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6 juin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Triang D/R/F à Durbuy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1756184268"/>
                  </a:ext>
                </a:extLst>
              </a:tr>
              <a:tr h="52502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13 juin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Eclectic 3/5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3574109595"/>
                  </a:ext>
                </a:extLst>
              </a:tr>
              <a:tr h="52502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20 juin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Florennes à Falnuée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980020428"/>
                  </a:ext>
                </a:extLst>
              </a:tr>
              <a:tr h="52502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27 juin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Single 1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769269515"/>
                  </a:ext>
                </a:extLst>
              </a:tr>
              <a:tr h="52502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4 juillet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Amicale à Naxhelet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3330711306"/>
                  </a:ext>
                </a:extLst>
              </a:tr>
              <a:tr h="52502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11 juillet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Eclectic 4/5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842181056"/>
                  </a:ext>
                </a:extLst>
              </a:tr>
              <a:tr h="52502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18 juillet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Triangulaire à RGCH avec Tournette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179461078"/>
                  </a:ext>
                </a:extLst>
              </a:tr>
              <a:tr h="52502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25 juillet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Impro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42024944"/>
                  </a:ext>
                </a:extLst>
              </a:tr>
              <a:tr h="52502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1 août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Falnuée à  Sart Tilman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2252556683"/>
                  </a:ext>
                </a:extLst>
              </a:tr>
              <a:tr h="52502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8 août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Spa à Falnuée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1764507723"/>
                  </a:ext>
                </a:extLst>
              </a:tr>
              <a:tr h="52502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15 août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 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2489870507"/>
                  </a:ext>
                </a:extLst>
              </a:tr>
              <a:tr h="52502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22 août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Triang D/R/F à Falnuée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1436272637"/>
                  </a:ext>
                </a:extLst>
              </a:tr>
              <a:tr h="52502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>
                          <a:effectLst/>
                        </a:rPr>
                        <a:t>mardi 29 août 2023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00" u="none" strike="noStrike" dirty="0">
                          <a:effectLst/>
                        </a:rPr>
                        <a:t>Single 2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57" marR="8957" marT="8957" marB="0" anchor="ctr"/>
                </a:tc>
                <a:extLst>
                  <a:ext uri="{0D108BD9-81ED-4DB2-BD59-A6C34878D82A}">
                    <a16:rowId xmlns:a16="http://schemas.microsoft.com/office/drawing/2014/main" val="4246323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3286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B7FCE65-BE2A-7B6C-76C5-BB4FB4CA93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610937"/>
              </p:ext>
            </p:extLst>
          </p:nvPr>
        </p:nvGraphicFramePr>
        <p:xfrm>
          <a:off x="0" y="0"/>
          <a:ext cx="10515599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37991">
                  <a:extLst>
                    <a:ext uri="{9D8B030D-6E8A-4147-A177-3AD203B41FA5}">
                      <a16:colId xmlns:a16="http://schemas.microsoft.com/office/drawing/2014/main" val="3512385551"/>
                    </a:ext>
                  </a:extLst>
                </a:gridCol>
                <a:gridCol w="6477608">
                  <a:extLst>
                    <a:ext uri="{9D8B030D-6E8A-4147-A177-3AD203B41FA5}">
                      <a16:colId xmlns:a16="http://schemas.microsoft.com/office/drawing/2014/main" val="683161436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jeudi 31/08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Triangulaire à Rougement avec Gomze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0712813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mardi 5 septembre 2023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voyage seniors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842312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mardi 12 septembre 2023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Eclectic 5/5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5474415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mardi 19 septembre 2023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Cross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3009946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 dirty="0">
                          <a:effectLst/>
                        </a:rPr>
                        <a:t>mardi 26 septembre 2023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Take Off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9565906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mardi 3 octobre 2023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Single 3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979815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mardi 10 octobre 2023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4 Clubs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8195206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mardi 17 octobre 2023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Triangulaire à L'Empereur (avec SPA)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656052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mardi 24 octobre 2023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Single 4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31409755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100" u="none" strike="noStrike">
                          <a:effectLst/>
                        </a:rPr>
                        <a:t>mardi 31 octobre 2023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610921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8998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31A290D6-A89B-0187-51CF-8ED484773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7" y="69380"/>
            <a:ext cx="1893899" cy="2731057"/>
          </a:xfrm>
          <a:prstGeom prst="rect">
            <a:avLst/>
          </a:prstGeom>
        </p:spPr>
      </p:pic>
      <p:pic>
        <p:nvPicPr>
          <p:cNvPr id="8" name="Image 7" descr="Vin chaud de Noël avec tranche d'orange">
            <a:extLst>
              <a:ext uri="{FF2B5EF4-FFF2-40B4-BE49-F238E27FC236}">
                <a16:creationId xmlns:a16="http://schemas.microsoft.com/office/drawing/2014/main" id="{7C570A05-EB37-5EA5-D4E4-71883619F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997527"/>
            <a:ext cx="7183582" cy="479575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79E4B8F-0ABB-D842-B91E-F4574AAEE5C2}"/>
              </a:ext>
            </a:extLst>
          </p:cNvPr>
          <p:cNvSpPr txBox="1"/>
          <p:nvPr/>
        </p:nvSpPr>
        <p:spPr>
          <a:xfrm>
            <a:off x="2504209" y="5860473"/>
            <a:ext cx="7183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Merci pour votre attention …</a:t>
            </a:r>
          </a:p>
        </p:txBody>
      </p:sp>
    </p:spTree>
    <p:extLst>
      <p:ext uri="{BB962C8B-B14F-4D97-AF65-F5344CB8AC3E}">
        <p14:creationId xmlns:p14="http://schemas.microsoft.com/office/powerpoint/2010/main" val="169685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B93B475-85FE-76D9-38A1-4D821C262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65" y="630382"/>
            <a:ext cx="5597235" cy="5597235"/>
          </a:xfrm>
          <a:prstGeom prst="rect">
            <a:avLst/>
          </a:prstGeom>
        </p:spPr>
      </p:pic>
      <p:pic>
        <p:nvPicPr>
          <p:cNvPr id="4" name="Image 3" descr="Cœur peluche rouge">
            <a:extLst>
              <a:ext uri="{FF2B5EF4-FFF2-40B4-BE49-F238E27FC236}">
                <a16:creationId xmlns:a16="http://schemas.microsoft.com/office/drawing/2014/main" id="{C434F9F9-FAB0-03FA-5FF4-131961D45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2596" y="2203703"/>
            <a:ext cx="3675888" cy="24505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956DE00-47EB-77FA-D0D5-04E710DEFEBA}"/>
              </a:ext>
            </a:extLst>
          </p:cNvPr>
          <p:cNvSpPr txBox="1"/>
          <p:nvPr/>
        </p:nvSpPr>
        <p:spPr>
          <a:xfrm>
            <a:off x="7968343" y="6204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4A821E00-F4CE-CEC5-05C4-A18570562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898" y="4675077"/>
            <a:ext cx="1675747" cy="209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30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BF51B2-1518-4D9D-8AE8-BC3EFE9E1F82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/>
              <a:t>1. Comité de gestion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91A22F-CD04-DA66-D7C0-9C7D36EBC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4400" dirty="0"/>
              <a:t>Objectifs : Transparence/Echanges</a:t>
            </a:r>
          </a:p>
          <a:p>
            <a:r>
              <a:rPr lang="fr-FR" sz="4400" dirty="0"/>
              <a:t>Qui ?</a:t>
            </a:r>
          </a:p>
          <a:p>
            <a:r>
              <a:rPr lang="fr-FR" sz="4400" dirty="0"/>
              <a:t>Fonctionnement : </a:t>
            </a:r>
            <a:r>
              <a:rPr lang="fr-FR" sz="4000" dirty="0"/>
              <a:t>1 seul </a:t>
            </a:r>
            <a:r>
              <a:rPr lang="fr-FR" sz="4000"/>
              <a:t>resp</a:t>
            </a:r>
            <a:endParaRPr lang="fr-FR" sz="4000" dirty="0"/>
          </a:p>
          <a:p>
            <a:r>
              <a:rPr lang="fr-FR" sz="4400" dirty="0"/>
              <a:t>Contact</a:t>
            </a:r>
          </a:p>
        </p:txBody>
      </p:sp>
      <p:pic>
        <p:nvPicPr>
          <p:cNvPr id="4" name="Image 3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79AACC4-D7C7-159E-6935-1B63D45CF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6253" y="4675416"/>
            <a:ext cx="1675747" cy="209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78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D42804-76A3-C3DC-D26C-8FEA7FDAE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5794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/>
              <a:t>2. Rencontres avec Clubs Extérieurs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19C2CE-1C47-02D7-B48B-96A7472EF1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626963"/>
            <a:ext cx="4184035" cy="49534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800" b="1" u="sng" dirty="0">
                <a:highlight>
                  <a:srgbClr val="FFFF00"/>
                </a:highlight>
              </a:rPr>
              <a:t>À l’extérieur: 9</a:t>
            </a:r>
          </a:p>
          <a:p>
            <a:r>
              <a:rPr lang="fr-FR" sz="2400" b="1" dirty="0"/>
              <a:t>L’Empereur</a:t>
            </a:r>
          </a:p>
          <a:p>
            <a:r>
              <a:rPr lang="fr-FR" sz="2400" b="1" dirty="0"/>
              <a:t>La Tournette</a:t>
            </a:r>
          </a:p>
          <a:p>
            <a:r>
              <a:rPr lang="fr-FR" sz="2400" b="1" dirty="0"/>
              <a:t>Florennes</a:t>
            </a:r>
          </a:p>
          <a:p>
            <a:r>
              <a:rPr lang="fr-FR" sz="2400" b="1" dirty="0"/>
              <a:t>Royal Hainaut</a:t>
            </a:r>
          </a:p>
          <a:p>
            <a:r>
              <a:rPr lang="fr-FR" sz="2400" b="1" dirty="0" err="1"/>
              <a:t>Naxhelet</a:t>
            </a:r>
            <a:endParaRPr lang="fr-FR" sz="2400" b="1" dirty="0"/>
          </a:p>
          <a:p>
            <a:r>
              <a:rPr lang="fr-FR" sz="2400" b="1" dirty="0"/>
              <a:t>Rougement</a:t>
            </a:r>
          </a:p>
          <a:p>
            <a:r>
              <a:rPr lang="fr-FR" sz="2400" b="1" dirty="0"/>
              <a:t>Sart </a:t>
            </a:r>
            <a:r>
              <a:rPr lang="fr-FR" sz="2400" b="1" dirty="0" err="1"/>
              <a:t>Tilman</a:t>
            </a:r>
            <a:endParaRPr lang="fr-FR" sz="2400" b="1" dirty="0"/>
          </a:p>
          <a:p>
            <a:r>
              <a:rPr lang="fr-FR" sz="2400" b="1" dirty="0"/>
              <a:t>Durbuy</a:t>
            </a:r>
          </a:p>
          <a:p>
            <a:r>
              <a:rPr lang="fr-FR" sz="2400" b="1" dirty="0" err="1"/>
              <a:t>Rigenée</a:t>
            </a:r>
            <a:endParaRPr lang="fr-FR" sz="2000" b="1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D9871CD-E5A0-85A1-DDEA-026BC0A266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r-FR" sz="12800" b="1" u="sng" dirty="0">
                <a:highlight>
                  <a:srgbClr val="FFFF00"/>
                </a:highlight>
              </a:rPr>
              <a:t>A </a:t>
            </a:r>
            <a:r>
              <a:rPr lang="fr-FR" sz="12800" b="1" u="sng" dirty="0" err="1">
                <a:highlight>
                  <a:srgbClr val="FFFF00"/>
                </a:highlight>
              </a:rPr>
              <a:t>Falnuée</a:t>
            </a:r>
            <a:r>
              <a:rPr lang="fr-FR" sz="12800" b="1" u="sng" dirty="0">
                <a:highlight>
                  <a:srgbClr val="FFFF00"/>
                </a:highlight>
              </a:rPr>
              <a:t>: 5</a:t>
            </a:r>
          </a:p>
          <a:p>
            <a:pPr marL="0" indent="0">
              <a:buNone/>
            </a:pPr>
            <a:endParaRPr lang="fr-FR" sz="9800" b="1" dirty="0"/>
          </a:p>
          <a:p>
            <a:pPr marL="0" indent="0">
              <a:buNone/>
            </a:pPr>
            <a:endParaRPr lang="fr-FR" sz="9800" b="1" dirty="0"/>
          </a:p>
          <a:p>
            <a:r>
              <a:rPr lang="fr-FR" sz="9800" b="1" dirty="0"/>
              <a:t>Florennes</a:t>
            </a:r>
          </a:p>
          <a:p>
            <a:r>
              <a:rPr lang="fr-FR" sz="9800" b="1" dirty="0"/>
              <a:t>Spa</a:t>
            </a:r>
          </a:p>
          <a:p>
            <a:r>
              <a:rPr lang="fr-FR" sz="9800" b="1" dirty="0" err="1"/>
              <a:t>Rigenée</a:t>
            </a:r>
            <a:r>
              <a:rPr lang="fr-FR" sz="9800" b="1" dirty="0"/>
              <a:t>/ Durbuy</a:t>
            </a:r>
          </a:p>
          <a:p>
            <a:r>
              <a:rPr lang="fr-FR" sz="9800" b="1" dirty="0"/>
              <a:t>La Bruyère</a:t>
            </a:r>
          </a:p>
          <a:p>
            <a:r>
              <a:rPr lang="fr-FR" sz="9800" b="1" dirty="0" err="1"/>
              <a:t>Pierpont</a:t>
            </a:r>
            <a:endParaRPr lang="fr-FR" sz="9800" b="1" dirty="0"/>
          </a:p>
          <a:p>
            <a:endParaRPr lang="fr-FR" dirty="0"/>
          </a:p>
        </p:txBody>
      </p:sp>
      <p:pic>
        <p:nvPicPr>
          <p:cNvPr id="5" name="Image 4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A25398A-8625-3C20-1980-85F033A4D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280" y="4654295"/>
            <a:ext cx="1675747" cy="209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29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1864D3-8806-4576-EE12-897E7EF6C9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0382"/>
            <a:ext cx="8596313" cy="13208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/>
              <a:t>3. Les mardis à </a:t>
            </a:r>
            <a:r>
              <a:rPr lang="fr-FR" dirty="0" err="1"/>
              <a:t>Falnuée</a:t>
            </a:r>
            <a:endParaRPr lang="fr-FR" dirty="0"/>
          </a:p>
        </p:txBody>
      </p:sp>
      <p:pic>
        <p:nvPicPr>
          <p:cNvPr id="3" name="Image 2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DE1F99F4-E145-DE3A-55F7-34F3C711C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6253" y="4821382"/>
            <a:ext cx="1675747" cy="2097313"/>
          </a:xfrm>
          <a:prstGeom prst="rect">
            <a:avLst/>
          </a:prstGeom>
        </p:spPr>
      </p:pic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D1FEA1B5-2DD5-8EFC-7A94-F808B91757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528668"/>
              </p:ext>
            </p:extLst>
          </p:nvPr>
        </p:nvGraphicFramePr>
        <p:xfrm>
          <a:off x="0" y="2223655"/>
          <a:ext cx="10099964" cy="4322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68EC174-0E82-A5C0-81B3-095C312A16BA}"/>
              </a:ext>
            </a:extLst>
          </p:cNvPr>
          <p:cNvCxnSpPr/>
          <p:nvPr/>
        </p:nvCxnSpPr>
        <p:spPr>
          <a:xfrm flipH="1" flipV="1">
            <a:off x="6421582" y="3190009"/>
            <a:ext cx="1018309" cy="2389909"/>
          </a:xfrm>
          <a:prstGeom prst="line">
            <a:avLst/>
          </a:prstGeom>
          <a:ln w="730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69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444A2-EF03-326E-5046-8AAEF1E00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0289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Du 4 Avril au 31 octobre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A65C3AC3-E71A-2DF1-A168-98E726E353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6253095"/>
              </p:ext>
            </p:extLst>
          </p:nvPr>
        </p:nvGraphicFramePr>
        <p:xfrm>
          <a:off x="0" y="1609344"/>
          <a:ext cx="10314432" cy="5248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Image 2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9041D8AC-4E4C-0315-4E60-1A9F976F67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14432" y="4647634"/>
            <a:ext cx="1675747" cy="209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14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me 12">
            <a:extLst>
              <a:ext uri="{FF2B5EF4-FFF2-40B4-BE49-F238E27FC236}">
                <a16:creationId xmlns:a16="http://schemas.microsoft.com/office/drawing/2014/main" id="{4BB197F4-F9E7-EE21-E81F-6FFE941F21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378439"/>
              </p:ext>
            </p:extLst>
          </p:nvPr>
        </p:nvGraphicFramePr>
        <p:xfrm>
          <a:off x="1853333" y="435637"/>
          <a:ext cx="6473274" cy="76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Espace réservé du contenu 8">
            <a:extLst>
              <a:ext uri="{FF2B5EF4-FFF2-40B4-BE49-F238E27FC236}">
                <a16:creationId xmlns:a16="http://schemas.microsoft.com/office/drawing/2014/main" id="{73D956CD-67C3-FAEC-A4FB-ED14B67D01E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46855743"/>
              </p:ext>
            </p:extLst>
          </p:nvPr>
        </p:nvGraphicFramePr>
        <p:xfrm>
          <a:off x="585894" y="2277066"/>
          <a:ext cx="3784937" cy="4450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D5348C2E-BC68-4DEB-7330-97161CD3EDE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02173085"/>
              </p:ext>
            </p:extLst>
          </p:nvPr>
        </p:nvGraphicFramePr>
        <p:xfrm>
          <a:off x="4994753" y="1333891"/>
          <a:ext cx="4475817" cy="5393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5" name="Picture 6">
            <a:extLst>
              <a:ext uri="{FF2B5EF4-FFF2-40B4-BE49-F238E27FC236}">
                <a16:creationId xmlns:a16="http://schemas.microsoft.com/office/drawing/2014/main" id="{9B1E4777-D384-2056-4284-F093FE0D44E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l="1223" r="1223"/>
          <a:stretch/>
        </p:blipFill>
        <p:spPr>
          <a:xfrm>
            <a:off x="9810263" y="3304625"/>
            <a:ext cx="2080571" cy="199023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9EC4E0B-3CEB-14E0-66F5-C7B226AF3142}"/>
              </a:ext>
            </a:extLst>
          </p:cNvPr>
          <p:cNvSpPr txBox="1"/>
          <p:nvPr/>
        </p:nvSpPr>
        <p:spPr>
          <a:xfrm>
            <a:off x="285643" y="11427474"/>
            <a:ext cx="47091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hlinkClick r:id="rId19" tooltip="https://rgbguadagnareonline.it/sponsor/"/>
              </a:rPr>
              <a:t>Cette photo</a:t>
            </a:r>
            <a:r>
              <a:rPr lang="fr-FR" sz="900"/>
              <a:t> par Auteur inconnu est soumise à la licence </a:t>
            </a:r>
            <a:r>
              <a:rPr lang="fr-FR" sz="900">
                <a:hlinkClick r:id="rId20" tooltip="https://creativecommons.org/licenses/by-nc-sa/3.0/"/>
              </a:rPr>
              <a:t>CC BY-SA-NC</a:t>
            </a:r>
            <a:endParaRPr lang="fr-FR" sz="900"/>
          </a:p>
        </p:txBody>
      </p:sp>
      <p:pic>
        <p:nvPicPr>
          <p:cNvPr id="12" name="Image 11" descr="Mains tenant un cœur">
            <a:extLst>
              <a:ext uri="{FF2B5EF4-FFF2-40B4-BE49-F238E27FC236}">
                <a16:creationId xmlns:a16="http://schemas.microsoft.com/office/drawing/2014/main" id="{6C69DAD0-3013-017C-35B8-E5B00A11143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93143" y="1736458"/>
            <a:ext cx="2080571" cy="1507515"/>
          </a:xfrm>
          <a:prstGeom prst="rect">
            <a:avLst/>
          </a:prstGeom>
        </p:spPr>
      </p:pic>
      <p:sp>
        <p:nvSpPr>
          <p:cNvPr id="2" name="Flèche vers le bas 1">
            <a:extLst>
              <a:ext uri="{FF2B5EF4-FFF2-40B4-BE49-F238E27FC236}">
                <a16:creationId xmlns:a16="http://schemas.microsoft.com/office/drawing/2014/main" id="{A977B861-9C5D-B06D-0178-EB83EB641556}"/>
              </a:ext>
            </a:extLst>
          </p:cNvPr>
          <p:cNvSpPr/>
          <p:nvPr/>
        </p:nvSpPr>
        <p:spPr>
          <a:xfrm flipH="1">
            <a:off x="10227092" y="367510"/>
            <a:ext cx="872836" cy="1368948"/>
          </a:xfrm>
          <a:prstGeom prst="down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èche vers le haut 2">
            <a:extLst>
              <a:ext uri="{FF2B5EF4-FFF2-40B4-BE49-F238E27FC236}">
                <a16:creationId xmlns:a16="http://schemas.microsoft.com/office/drawing/2014/main" id="{9A0E5E06-FA40-A04C-DB8E-AB0D9FDA0D07}"/>
              </a:ext>
            </a:extLst>
          </p:cNvPr>
          <p:cNvSpPr/>
          <p:nvPr/>
        </p:nvSpPr>
        <p:spPr>
          <a:xfrm>
            <a:off x="10227092" y="5355508"/>
            <a:ext cx="976746" cy="1371864"/>
          </a:xfrm>
          <a:prstGeom prst="upArrow">
            <a:avLst>
              <a:gd name="adj1" fmla="val 50000"/>
              <a:gd name="adj2" fmla="val 45745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0F375859-4D28-BA82-20A0-FED4A08B473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37056"/>
            <a:ext cx="1331971" cy="166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69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4FAA4F-4D59-8729-956B-A42BF238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73024"/>
            <a:ext cx="8596668" cy="13208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/>
              <a:t>4. SE et AFG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D725AE-CF8E-5005-AF8E-9E8422684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sz="4000" dirty="0"/>
              <a:t> Les catégories :</a:t>
            </a:r>
          </a:p>
          <a:p>
            <a:pPr lvl="2"/>
            <a:r>
              <a:rPr lang="fr-FR" sz="3600" dirty="0"/>
              <a:t> </a:t>
            </a:r>
            <a:r>
              <a:rPr lang="fr-FR" sz="3600" dirty="0">
                <a:sym typeface="Wingdings" pitchFamily="2" charset="2"/>
              </a:rPr>
              <a:t> 12,4</a:t>
            </a:r>
          </a:p>
          <a:p>
            <a:pPr lvl="2"/>
            <a:r>
              <a:rPr lang="fr-FR" sz="3600" dirty="0">
                <a:sym typeface="Wingdings" pitchFamily="2" charset="2"/>
              </a:rPr>
              <a:t>12,5 – 18,4</a:t>
            </a:r>
          </a:p>
          <a:p>
            <a:pPr lvl="2"/>
            <a:r>
              <a:rPr lang="fr-FR" sz="3600" dirty="0">
                <a:sym typeface="Wingdings" pitchFamily="2" charset="2"/>
              </a:rPr>
              <a:t>18,5 – 24,4</a:t>
            </a:r>
          </a:p>
          <a:p>
            <a:pPr lvl="2"/>
            <a:r>
              <a:rPr lang="fr-FR" sz="3600" dirty="0">
                <a:sym typeface="Wingdings" pitchFamily="2" charset="2"/>
              </a:rPr>
              <a:t>24,5 - …</a:t>
            </a:r>
          </a:p>
          <a:p>
            <a:r>
              <a:rPr lang="fr-FR" sz="4000" dirty="0">
                <a:sym typeface="Wingdings" pitchFamily="2" charset="2"/>
              </a:rPr>
              <a:t>1 </a:t>
            </a:r>
            <a:r>
              <a:rPr lang="fr-FR" sz="4000" dirty="0" err="1">
                <a:sym typeface="Wingdings" pitchFamily="2" charset="2"/>
              </a:rPr>
              <a:t>Resp</a:t>
            </a:r>
            <a:r>
              <a:rPr lang="fr-FR" sz="4000" dirty="0">
                <a:sym typeface="Wingdings" pitchFamily="2" charset="2"/>
              </a:rPr>
              <a:t> par cat pour SE  (H/F)</a:t>
            </a:r>
          </a:p>
          <a:p>
            <a:r>
              <a:rPr lang="fr-FR" sz="4000" dirty="0">
                <a:sym typeface="Wingdings" pitchFamily="2" charset="2"/>
              </a:rPr>
              <a:t>AFG :idem mais centralisé</a:t>
            </a:r>
            <a:endParaRPr lang="fr-FR" sz="4000" dirty="0"/>
          </a:p>
        </p:txBody>
      </p:sp>
      <p:pic>
        <p:nvPicPr>
          <p:cNvPr id="4" name="Image 3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78EB16F1-C9C1-4B1B-64A3-D3EDD2D39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6253" y="4760687"/>
            <a:ext cx="1675747" cy="209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95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42B1004A-7762-148B-805C-ABEC6A92870C}"/>
              </a:ext>
            </a:extLst>
          </p:cNvPr>
          <p:cNvGraphicFramePr/>
          <p:nvPr/>
        </p:nvGraphicFramePr>
        <p:xfrm>
          <a:off x="1286933" y="609600"/>
          <a:ext cx="10197494" cy="1099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6" name="Espace réservé du contenu 2">
            <a:extLst>
              <a:ext uri="{FF2B5EF4-FFF2-40B4-BE49-F238E27FC236}">
                <a16:creationId xmlns:a16="http://schemas.microsoft.com/office/drawing/2014/main" id="{F843236D-6632-1F00-71A9-8BD3C06770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3895969"/>
              </p:ext>
            </p:extLst>
          </p:nvPr>
        </p:nvGraphicFramePr>
        <p:xfrm>
          <a:off x="1286933" y="1948542"/>
          <a:ext cx="9618133" cy="4615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1" name="Image 20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F40CB899-AB0F-D5DD-5027-E4F18F71D8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64803" y="5659696"/>
            <a:ext cx="878464" cy="109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3038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Facette</Template>
  <TotalTime>8074</TotalTime>
  <Words>743</Words>
  <Application>Microsoft Macintosh PowerPoint</Application>
  <PresentationFormat>Grand écran</PresentationFormat>
  <Paragraphs>213</Paragraphs>
  <Slides>18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Trebuchet MS</vt:lpstr>
      <vt:lpstr>Wingdings</vt:lpstr>
      <vt:lpstr>Wingdings 3</vt:lpstr>
      <vt:lpstr>Facette</vt:lpstr>
      <vt:lpstr>Réunion Seniors 20-12-2022</vt:lpstr>
      <vt:lpstr>Présentation PowerPoint</vt:lpstr>
      <vt:lpstr>1. Comité de gestion</vt:lpstr>
      <vt:lpstr>2. Rencontres avec Clubs Extérieurs</vt:lpstr>
      <vt:lpstr>3. Les mardis à Falnuée</vt:lpstr>
      <vt:lpstr>Du 4 Avril au 31 octobre</vt:lpstr>
      <vt:lpstr>Présentation PowerPoint</vt:lpstr>
      <vt:lpstr>4. SE et AFG</vt:lpstr>
      <vt:lpstr>Présentation PowerPoint</vt:lpstr>
      <vt:lpstr>6. Requêtes / Doléances …</vt:lpstr>
      <vt:lpstr>Présentation PowerPoint</vt:lpstr>
      <vt:lpstr>7. Voyage Seniors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Réunion Seniors 20-12-2022</dc:title>
  <dc:creator>alain.damit55@gmail.com</dc:creator>
  <cp:lastModifiedBy>alain.damit55@gmail.com</cp:lastModifiedBy>
  <cp:revision>21</cp:revision>
  <dcterms:created xsi:type="dcterms:W3CDTF">2022-12-02T16:53:50Z</dcterms:created>
  <dcterms:modified xsi:type="dcterms:W3CDTF">2022-12-21T15:23:48Z</dcterms:modified>
</cp:coreProperties>
</file>